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3" r:id="rId17"/>
    <p:sldId id="271" r:id="rId18"/>
    <p:sldId id="270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3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A13F8D-606E-4F79-A304-5DF1C5E93DB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66899F-D818-4F36-B479-80055073759F}">
      <dgm:prSet/>
      <dgm:spPr/>
      <dgm:t>
        <a:bodyPr/>
        <a:lstStyle/>
        <a:p>
          <a:r>
            <a:rPr lang="en-US"/>
            <a:t>Pod</a:t>
          </a:r>
        </a:p>
      </dgm:t>
    </dgm:pt>
    <dgm:pt modelId="{7BB563BA-5132-4A41-B478-5C083DCE12D0}" type="parTrans" cxnId="{4D09C42C-F9FC-45CA-BCE9-DA64DBDD92E5}">
      <dgm:prSet/>
      <dgm:spPr/>
      <dgm:t>
        <a:bodyPr/>
        <a:lstStyle/>
        <a:p>
          <a:endParaRPr lang="en-US"/>
        </a:p>
      </dgm:t>
    </dgm:pt>
    <dgm:pt modelId="{464C8AFD-D0C2-4C19-BF53-F52B53EAF163}" type="sibTrans" cxnId="{4D09C42C-F9FC-45CA-BCE9-DA64DBDD92E5}">
      <dgm:prSet/>
      <dgm:spPr/>
      <dgm:t>
        <a:bodyPr/>
        <a:lstStyle/>
        <a:p>
          <a:endParaRPr lang="en-US"/>
        </a:p>
      </dgm:t>
    </dgm:pt>
    <dgm:pt modelId="{BA99C3AA-179C-411E-8F39-BF3554A02B05}">
      <dgm:prSet/>
      <dgm:spPr/>
      <dgm:t>
        <a:bodyPr/>
        <a:lstStyle/>
        <a:p>
          <a:r>
            <a:rPr lang="ko-KR"/>
            <a:t>쿠버네티스에서 배포할 수 있는 </a:t>
          </a:r>
          <a:r>
            <a:rPr lang="ko-KR" b="1"/>
            <a:t>가장 작은 단위</a:t>
          </a:r>
          <a:endParaRPr lang="en-US"/>
        </a:p>
      </dgm:t>
    </dgm:pt>
    <dgm:pt modelId="{7229616F-F39A-42EC-B8E5-AB7D7B5330A1}" type="parTrans" cxnId="{5AAAED09-B33B-4CDC-BFE0-1A3F39953ECE}">
      <dgm:prSet/>
      <dgm:spPr/>
      <dgm:t>
        <a:bodyPr/>
        <a:lstStyle/>
        <a:p>
          <a:endParaRPr lang="en-US"/>
        </a:p>
      </dgm:t>
    </dgm:pt>
    <dgm:pt modelId="{3AA5A768-AB95-4AD1-A2AB-1D96729ECC51}" type="sibTrans" cxnId="{5AAAED09-B33B-4CDC-BFE0-1A3F39953ECE}">
      <dgm:prSet/>
      <dgm:spPr/>
      <dgm:t>
        <a:bodyPr/>
        <a:lstStyle/>
        <a:p>
          <a:endParaRPr lang="en-US"/>
        </a:p>
      </dgm:t>
    </dgm:pt>
    <dgm:pt modelId="{05C44538-A59E-49D9-BB8B-8F5E871823DC}">
      <dgm:prSet/>
      <dgm:spPr/>
      <dgm:t>
        <a:bodyPr/>
        <a:lstStyle/>
        <a:p>
          <a:r>
            <a:rPr lang="ko-KR"/>
            <a:t>한 개 이상의 컨테이너와 스토리지</a:t>
          </a:r>
          <a:r>
            <a:rPr lang="en-US"/>
            <a:t>, </a:t>
          </a:r>
          <a:r>
            <a:rPr lang="ko-KR"/>
            <a:t>네트워크</a:t>
          </a:r>
          <a:endParaRPr lang="en-US"/>
        </a:p>
      </dgm:t>
    </dgm:pt>
    <dgm:pt modelId="{842D3CEC-9CD5-4A0B-A808-D496B5C13C0C}" type="parTrans" cxnId="{FE4EF282-9777-4FAD-8FC2-BBCB7D696007}">
      <dgm:prSet/>
      <dgm:spPr/>
      <dgm:t>
        <a:bodyPr/>
        <a:lstStyle/>
        <a:p>
          <a:endParaRPr lang="en-US"/>
        </a:p>
      </dgm:t>
    </dgm:pt>
    <dgm:pt modelId="{3F9CCE6B-A3C1-43D9-BA24-5A035A291DB9}" type="sibTrans" cxnId="{FE4EF282-9777-4FAD-8FC2-BBCB7D696007}">
      <dgm:prSet/>
      <dgm:spPr/>
      <dgm:t>
        <a:bodyPr/>
        <a:lstStyle/>
        <a:p>
          <a:endParaRPr lang="en-US"/>
        </a:p>
      </dgm:t>
    </dgm:pt>
    <dgm:pt modelId="{4790407F-00A9-4012-9ABF-4402481B6993}">
      <dgm:prSet/>
      <dgm:spPr/>
      <dgm:t>
        <a:bodyPr/>
        <a:lstStyle/>
        <a:p>
          <a:r>
            <a:rPr lang="ko-KR"/>
            <a:t>해당 속한 컨테이너들은 스토리지</a:t>
          </a:r>
          <a:r>
            <a:rPr lang="en-US"/>
            <a:t>, </a:t>
          </a:r>
          <a:r>
            <a:rPr lang="ko-KR"/>
            <a:t>네트워크 공유</a:t>
          </a:r>
          <a:endParaRPr lang="en-US"/>
        </a:p>
      </dgm:t>
    </dgm:pt>
    <dgm:pt modelId="{0D26CA63-2AA5-4B0A-B41F-8B17233D061F}" type="parTrans" cxnId="{678F169F-60EF-42F4-9894-B28BEA229E01}">
      <dgm:prSet/>
      <dgm:spPr/>
      <dgm:t>
        <a:bodyPr/>
        <a:lstStyle/>
        <a:p>
          <a:endParaRPr lang="en-US"/>
        </a:p>
      </dgm:t>
    </dgm:pt>
    <dgm:pt modelId="{7387B825-2533-4BF2-9B8A-0A14C40824D1}" type="sibTrans" cxnId="{678F169F-60EF-42F4-9894-B28BEA229E01}">
      <dgm:prSet/>
      <dgm:spPr/>
      <dgm:t>
        <a:bodyPr/>
        <a:lstStyle/>
        <a:p>
          <a:endParaRPr lang="en-US"/>
        </a:p>
      </dgm:t>
    </dgm:pt>
    <dgm:pt modelId="{C517137D-F3B1-4F8F-87DA-215301EF1655}">
      <dgm:prSet/>
      <dgm:spPr/>
      <dgm:t>
        <a:bodyPr/>
        <a:lstStyle/>
        <a:p>
          <a:r>
            <a:rPr lang="en-US"/>
            <a:t>ReplicaSet</a:t>
          </a:r>
        </a:p>
      </dgm:t>
    </dgm:pt>
    <dgm:pt modelId="{38F688DD-7BCE-4991-B071-A2E91F524913}" type="parTrans" cxnId="{7760A0BB-5ECC-4421-A4D6-9A7BD4423DC4}">
      <dgm:prSet/>
      <dgm:spPr/>
      <dgm:t>
        <a:bodyPr/>
        <a:lstStyle/>
        <a:p>
          <a:endParaRPr lang="en-US"/>
        </a:p>
      </dgm:t>
    </dgm:pt>
    <dgm:pt modelId="{595660F0-8EE7-4F4A-8E66-A4C6B9BBEF11}" type="sibTrans" cxnId="{7760A0BB-5ECC-4421-A4D6-9A7BD4423DC4}">
      <dgm:prSet/>
      <dgm:spPr/>
      <dgm:t>
        <a:bodyPr/>
        <a:lstStyle/>
        <a:p>
          <a:endParaRPr lang="en-US"/>
        </a:p>
      </dgm:t>
    </dgm:pt>
    <dgm:pt modelId="{48CB6AFA-B991-4539-88C6-CB99441FBCC2}">
      <dgm:prSet/>
      <dgm:spPr/>
      <dgm:t>
        <a:bodyPr/>
        <a:lstStyle/>
        <a:p>
          <a:r>
            <a:rPr lang="en-US" b="1"/>
            <a:t>Pod</a:t>
          </a:r>
          <a:r>
            <a:rPr lang="ko-KR" b="1"/>
            <a:t> 를 한 개 이상 복제하여 관리</a:t>
          </a:r>
          <a:endParaRPr lang="en-US"/>
        </a:p>
      </dgm:t>
    </dgm:pt>
    <dgm:pt modelId="{F13B4545-7C23-4DE5-BE56-A5597A44241E}" type="parTrans" cxnId="{CDAB3374-DD54-44F8-A91A-28488BD59187}">
      <dgm:prSet/>
      <dgm:spPr/>
      <dgm:t>
        <a:bodyPr/>
        <a:lstStyle/>
        <a:p>
          <a:endParaRPr lang="en-US"/>
        </a:p>
      </dgm:t>
    </dgm:pt>
    <dgm:pt modelId="{5D297A00-32A9-4F68-8D97-BE402EB290B1}" type="sibTrans" cxnId="{CDAB3374-DD54-44F8-A91A-28488BD59187}">
      <dgm:prSet/>
      <dgm:spPr/>
      <dgm:t>
        <a:bodyPr/>
        <a:lstStyle/>
        <a:p>
          <a:endParaRPr lang="en-US"/>
        </a:p>
      </dgm:t>
    </dgm:pt>
    <dgm:pt modelId="{4846219A-CDB4-4EDA-AF0A-884CFAD0F1B4}">
      <dgm:prSet/>
      <dgm:spPr/>
      <dgm:t>
        <a:bodyPr/>
        <a:lstStyle/>
        <a:p>
          <a:r>
            <a:rPr lang="ko-KR"/>
            <a:t>직접 사용하기 보단 아래 </a:t>
          </a:r>
          <a:r>
            <a:rPr lang="en-US"/>
            <a:t>Deployment </a:t>
          </a:r>
          <a:r>
            <a:rPr lang="ko-KR"/>
            <a:t>등 다른 오브젝트에 의해 사용</a:t>
          </a:r>
          <a:endParaRPr lang="en-US"/>
        </a:p>
      </dgm:t>
    </dgm:pt>
    <dgm:pt modelId="{22CA405D-4DB5-4F98-A946-6648A8D7FC27}" type="parTrans" cxnId="{E554BB72-9C62-4FD8-A409-7EC35F685A2F}">
      <dgm:prSet/>
      <dgm:spPr/>
      <dgm:t>
        <a:bodyPr/>
        <a:lstStyle/>
        <a:p>
          <a:endParaRPr lang="en-US"/>
        </a:p>
      </dgm:t>
    </dgm:pt>
    <dgm:pt modelId="{C729EA57-D63F-4B85-AB02-0FE818F5EDAF}" type="sibTrans" cxnId="{E554BB72-9C62-4FD8-A409-7EC35F685A2F}">
      <dgm:prSet/>
      <dgm:spPr/>
      <dgm:t>
        <a:bodyPr/>
        <a:lstStyle/>
        <a:p>
          <a:endParaRPr lang="en-US"/>
        </a:p>
      </dgm:t>
    </dgm:pt>
    <dgm:pt modelId="{10CEA258-85B4-4338-8ACC-7A776388FDC8}">
      <dgm:prSet/>
      <dgm:spPr/>
      <dgm:t>
        <a:bodyPr/>
        <a:lstStyle/>
        <a:p>
          <a:r>
            <a:rPr lang="en-US"/>
            <a:t>Deployment</a:t>
          </a:r>
        </a:p>
      </dgm:t>
    </dgm:pt>
    <dgm:pt modelId="{0809A9F9-62B5-4BD8-864E-C413B2F52C81}" type="parTrans" cxnId="{D05E655B-7BF4-4D2B-B77D-7C7F60042135}">
      <dgm:prSet/>
      <dgm:spPr/>
      <dgm:t>
        <a:bodyPr/>
        <a:lstStyle/>
        <a:p>
          <a:endParaRPr lang="en-US"/>
        </a:p>
      </dgm:t>
    </dgm:pt>
    <dgm:pt modelId="{4A6EE0FD-0A81-4474-8271-9DB97CEBE6CD}" type="sibTrans" cxnId="{D05E655B-7BF4-4D2B-B77D-7C7F60042135}">
      <dgm:prSet/>
      <dgm:spPr/>
      <dgm:t>
        <a:bodyPr/>
        <a:lstStyle/>
        <a:p>
          <a:endParaRPr lang="en-US"/>
        </a:p>
      </dgm:t>
    </dgm:pt>
    <dgm:pt modelId="{3E3ADC38-7B81-4A6E-9E5C-C0FE8B659A1A}">
      <dgm:prSet/>
      <dgm:spPr/>
      <dgm:t>
        <a:bodyPr/>
        <a:lstStyle/>
        <a:p>
          <a:r>
            <a:rPr lang="en-US"/>
            <a:t>ReplicaSet</a:t>
          </a:r>
          <a:r>
            <a:rPr lang="ko-KR"/>
            <a:t>을 이용하여 </a:t>
          </a:r>
          <a:r>
            <a:rPr lang="en-US"/>
            <a:t>Pod</a:t>
          </a:r>
          <a:r>
            <a:rPr lang="ko-KR"/>
            <a:t>를 업데이트하고 이력 관리</a:t>
          </a:r>
          <a:r>
            <a:rPr lang="en-US"/>
            <a:t>, </a:t>
          </a:r>
          <a:r>
            <a:rPr lang="ko-KR"/>
            <a:t>롤백 가능</a:t>
          </a:r>
          <a:endParaRPr lang="en-US"/>
        </a:p>
      </dgm:t>
    </dgm:pt>
    <dgm:pt modelId="{10D574AE-2AF9-4FB1-86EC-F59B99D882E0}" type="parTrans" cxnId="{E2AF87A4-AD48-4C99-981D-15B7665D507A}">
      <dgm:prSet/>
      <dgm:spPr/>
      <dgm:t>
        <a:bodyPr/>
        <a:lstStyle/>
        <a:p>
          <a:endParaRPr lang="en-US"/>
        </a:p>
      </dgm:t>
    </dgm:pt>
    <dgm:pt modelId="{A022EA2D-0C37-45D1-8573-59C419F2ACDD}" type="sibTrans" cxnId="{E2AF87A4-AD48-4C99-981D-15B7665D507A}">
      <dgm:prSet/>
      <dgm:spPr/>
      <dgm:t>
        <a:bodyPr/>
        <a:lstStyle/>
        <a:p>
          <a:endParaRPr lang="en-US"/>
        </a:p>
      </dgm:t>
    </dgm:pt>
    <dgm:pt modelId="{370CB8F3-7A3B-4B74-ABC1-AAADFDD3CC48}">
      <dgm:prSet/>
      <dgm:spPr/>
      <dgm:t>
        <a:bodyPr/>
        <a:lstStyle/>
        <a:p>
          <a:r>
            <a:rPr lang="en-US"/>
            <a:t>Service</a:t>
          </a:r>
        </a:p>
      </dgm:t>
    </dgm:pt>
    <dgm:pt modelId="{A052CC5A-AB5D-4299-8C5B-A9CACC87F368}" type="parTrans" cxnId="{4E2C0965-5CF7-4BAB-8150-DCC146E013A8}">
      <dgm:prSet/>
      <dgm:spPr/>
      <dgm:t>
        <a:bodyPr/>
        <a:lstStyle/>
        <a:p>
          <a:endParaRPr lang="en-US"/>
        </a:p>
      </dgm:t>
    </dgm:pt>
    <dgm:pt modelId="{FFD04A21-14A2-4431-A0F6-0D12E2CB629B}" type="sibTrans" cxnId="{4E2C0965-5CF7-4BAB-8150-DCC146E013A8}">
      <dgm:prSet/>
      <dgm:spPr/>
      <dgm:t>
        <a:bodyPr/>
        <a:lstStyle/>
        <a:p>
          <a:endParaRPr lang="en-US"/>
        </a:p>
      </dgm:t>
    </dgm:pt>
    <dgm:pt modelId="{93F88194-9DD2-41F1-995C-545D12710F00}">
      <dgm:prSet/>
      <dgm:spPr/>
      <dgm:t>
        <a:bodyPr/>
        <a:lstStyle/>
        <a:p>
          <a:r>
            <a:rPr lang="ko-KR"/>
            <a:t>네트워크와 관련된 오브젝트 </a:t>
          </a:r>
          <a:endParaRPr lang="en-US"/>
        </a:p>
      </dgm:t>
    </dgm:pt>
    <dgm:pt modelId="{C5CAB669-187D-4F88-A69B-F822C3B127A9}" type="parTrans" cxnId="{3C6F0825-1547-4267-988C-E33A203D69AE}">
      <dgm:prSet/>
      <dgm:spPr/>
      <dgm:t>
        <a:bodyPr/>
        <a:lstStyle/>
        <a:p>
          <a:endParaRPr lang="en-US"/>
        </a:p>
      </dgm:t>
    </dgm:pt>
    <dgm:pt modelId="{F280EB62-D6F4-4F7A-952C-194ABC030C17}" type="sibTrans" cxnId="{3C6F0825-1547-4267-988C-E33A203D69AE}">
      <dgm:prSet/>
      <dgm:spPr/>
      <dgm:t>
        <a:bodyPr/>
        <a:lstStyle/>
        <a:p>
          <a:endParaRPr lang="en-US"/>
        </a:p>
      </dgm:t>
    </dgm:pt>
    <dgm:pt modelId="{74956771-10C2-4B82-940A-FEA5731AF338}">
      <dgm:prSet/>
      <dgm:spPr/>
      <dgm:t>
        <a:bodyPr/>
        <a:lstStyle/>
        <a:p>
          <a:r>
            <a:rPr lang="ko-KR" b="1"/>
            <a:t>외부 네트워크와 연결</a:t>
          </a:r>
          <a:r>
            <a:rPr lang="en-US" b="1"/>
            <a:t>, </a:t>
          </a:r>
          <a:r>
            <a:rPr lang="ko-KR" b="1"/>
            <a:t>내부 로드 밸런서 생성</a:t>
          </a:r>
          <a:r>
            <a:rPr lang="en-US" b="1"/>
            <a:t>, </a:t>
          </a:r>
          <a:endParaRPr lang="en-US"/>
        </a:p>
      </dgm:t>
    </dgm:pt>
    <dgm:pt modelId="{F9F0B187-97A9-4762-9A11-911F649893B6}" type="parTrans" cxnId="{DA453F6B-567B-45EC-AE85-D723ACC984C2}">
      <dgm:prSet/>
      <dgm:spPr/>
      <dgm:t>
        <a:bodyPr/>
        <a:lstStyle/>
        <a:p>
          <a:endParaRPr lang="en-US"/>
        </a:p>
      </dgm:t>
    </dgm:pt>
    <dgm:pt modelId="{BC02190F-40D4-46C9-83EA-106AEE4ADB84}" type="sibTrans" cxnId="{DA453F6B-567B-45EC-AE85-D723ACC984C2}">
      <dgm:prSet/>
      <dgm:spPr/>
      <dgm:t>
        <a:bodyPr/>
        <a:lstStyle/>
        <a:p>
          <a:endParaRPr lang="en-US"/>
        </a:p>
      </dgm:t>
    </dgm:pt>
    <dgm:pt modelId="{6640B08A-3155-4806-8432-987ACF21E401}">
      <dgm:prSet/>
      <dgm:spPr/>
      <dgm:t>
        <a:bodyPr/>
        <a:lstStyle/>
        <a:p>
          <a:r>
            <a:rPr lang="en-US" b="1"/>
            <a:t>DNS </a:t>
          </a:r>
          <a:r>
            <a:rPr lang="ko-KR" b="1"/>
            <a:t>연결하는 서비스 디스커버리</a:t>
          </a:r>
          <a:endParaRPr lang="en-US"/>
        </a:p>
      </dgm:t>
    </dgm:pt>
    <dgm:pt modelId="{1947AF1B-12CD-4E0D-91B4-4D0B503959E9}" type="parTrans" cxnId="{268A9503-ED74-4144-A2F9-2485AF356749}">
      <dgm:prSet/>
      <dgm:spPr/>
      <dgm:t>
        <a:bodyPr/>
        <a:lstStyle/>
        <a:p>
          <a:endParaRPr lang="en-US"/>
        </a:p>
      </dgm:t>
    </dgm:pt>
    <dgm:pt modelId="{0A8D40DB-65A3-4C1A-8554-07FCF20BF273}" type="sibTrans" cxnId="{268A9503-ED74-4144-A2F9-2485AF356749}">
      <dgm:prSet/>
      <dgm:spPr/>
      <dgm:t>
        <a:bodyPr/>
        <a:lstStyle/>
        <a:p>
          <a:endParaRPr lang="en-US"/>
        </a:p>
      </dgm:t>
    </dgm:pt>
    <dgm:pt modelId="{B317688F-9EFB-4E18-B81D-DB1EA4AAAA41}">
      <dgm:prSet/>
      <dgm:spPr/>
      <dgm:t>
        <a:bodyPr/>
        <a:lstStyle/>
        <a:p>
          <a:r>
            <a:rPr lang="en-US"/>
            <a:t>Voulme</a:t>
          </a:r>
        </a:p>
      </dgm:t>
    </dgm:pt>
    <dgm:pt modelId="{2BC6AC45-7308-4B8E-900D-DDA1AC382C05}" type="parTrans" cxnId="{C452208C-2ED6-4002-80B5-4A0FF753B90D}">
      <dgm:prSet/>
      <dgm:spPr/>
      <dgm:t>
        <a:bodyPr/>
        <a:lstStyle/>
        <a:p>
          <a:endParaRPr lang="en-US"/>
        </a:p>
      </dgm:t>
    </dgm:pt>
    <dgm:pt modelId="{4D44CDEC-4210-45CA-ABDC-9D3E1A5D1CCD}" type="sibTrans" cxnId="{C452208C-2ED6-4002-80B5-4A0FF753B90D}">
      <dgm:prSet/>
      <dgm:spPr/>
      <dgm:t>
        <a:bodyPr/>
        <a:lstStyle/>
        <a:p>
          <a:endParaRPr lang="en-US"/>
        </a:p>
      </dgm:t>
    </dgm:pt>
    <dgm:pt modelId="{E438423E-132A-45E1-9015-1028984DDB8B}">
      <dgm:prSet/>
      <dgm:spPr/>
      <dgm:t>
        <a:bodyPr/>
        <a:lstStyle/>
        <a:p>
          <a:r>
            <a:rPr lang="ko-KR"/>
            <a:t>저장소와 관련된 오브젝트</a:t>
          </a:r>
          <a:endParaRPr lang="en-US"/>
        </a:p>
      </dgm:t>
    </dgm:pt>
    <dgm:pt modelId="{A7D32B6F-319A-40A9-8417-0831F9DCDEDA}" type="parTrans" cxnId="{924C3840-A740-4767-AE97-440161F0D2F4}">
      <dgm:prSet/>
      <dgm:spPr/>
      <dgm:t>
        <a:bodyPr/>
        <a:lstStyle/>
        <a:p>
          <a:endParaRPr lang="en-US"/>
        </a:p>
      </dgm:t>
    </dgm:pt>
    <dgm:pt modelId="{84A04443-D7BE-4E14-8A74-265B03A54110}" type="sibTrans" cxnId="{924C3840-A740-4767-AE97-440161F0D2F4}">
      <dgm:prSet/>
      <dgm:spPr/>
      <dgm:t>
        <a:bodyPr/>
        <a:lstStyle/>
        <a:p>
          <a:endParaRPr lang="en-US"/>
        </a:p>
      </dgm:t>
    </dgm:pt>
    <dgm:pt modelId="{AD8F7268-81D8-4B86-B2B2-562B999453F1}" type="pres">
      <dgm:prSet presAssocID="{10A13F8D-606E-4F79-A304-5DF1C5E93DBF}" presName="linear" presStyleCnt="0">
        <dgm:presLayoutVars>
          <dgm:dir/>
          <dgm:animLvl val="lvl"/>
          <dgm:resizeHandles val="exact"/>
        </dgm:presLayoutVars>
      </dgm:prSet>
      <dgm:spPr/>
    </dgm:pt>
    <dgm:pt modelId="{4C8BB9BF-015A-4601-AA8E-C1E6AE6E50E2}" type="pres">
      <dgm:prSet presAssocID="{4966899F-D818-4F36-B479-80055073759F}" presName="parentLin" presStyleCnt="0"/>
      <dgm:spPr/>
    </dgm:pt>
    <dgm:pt modelId="{D06A5FB0-1151-4092-A709-A11E307300F4}" type="pres">
      <dgm:prSet presAssocID="{4966899F-D818-4F36-B479-80055073759F}" presName="parentLeftMargin" presStyleLbl="node1" presStyleIdx="0" presStyleCnt="5"/>
      <dgm:spPr/>
    </dgm:pt>
    <dgm:pt modelId="{1E789247-28E2-4FC0-8132-F4A04B920595}" type="pres">
      <dgm:prSet presAssocID="{4966899F-D818-4F36-B479-80055073759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B0DB8BC-ECDC-4BE8-B646-FE9A9EE54A6A}" type="pres">
      <dgm:prSet presAssocID="{4966899F-D818-4F36-B479-80055073759F}" presName="negativeSpace" presStyleCnt="0"/>
      <dgm:spPr/>
    </dgm:pt>
    <dgm:pt modelId="{F29B3B22-8199-412D-9496-9F03A188DF0E}" type="pres">
      <dgm:prSet presAssocID="{4966899F-D818-4F36-B479-80055073759F}" presName="childText" presStyleLbl="conFgAcc1" presStyleIdx="0" presStyleCnt="5">
        <dgm:presLayoutVars>
          <dgm:bulletEnabled val="1"/>
        </dgm:presLayoutVars>
      </dgm:prSet>
      <dgm:spPr/>
    </dgm:pt>
    <dgm:pt modelId="{CA513AA6-633B-478F-8D3B-74AB0034D44E}" type="pres">
      <dgm:prSet presAssocID="{464C8AFD-D0C2-4C19-BF53-F52B53EAF163}" presName="spaceBetweenRectangles" presStyleCnt="0"/>
      <dgm:spPr/>
    </dgm:pt>
    <dgm:pt modelId="{8413AAC5-0501-40FB-A505-1977BDE0CEE3}" type="pres">
      <dgm:prSet presAssocID="{C517137D-F3B1-4F8F-87DA-215301EF1655}" presName="parentLin" presStyleCnt="0"/>
      <dgm:spPr/>
    </dgm:pt>
    <dgm:pt modelId="{A7DAED70-B7AE-4799-830F-95FFB3CA07E1}" type="pres">
      <dgm:prSet presAssocID="{C517137D-F3B1-4F8F-87DA-215301EF1655}" presName="parentLeftMargin" presStyleLbl="node1" presStyleIdx="0" presStyleCnt="5"/>
      <dgm:spPr/>
    </dgm:pt>
    <dgm:pt modelId="{D05DFFA8-7D1A-4F24-9639-84F10F173DA6}" type="pres">
      <dgm:prSet presAssocID="{C517137D-F3B1-4F8F-87DA-215301EF165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8BD0C8B-6725-415B-892F-80556A713AA3}" type="pres">
      <dgm:prSet presAssocID="{C517137D-F3B1-4F8F-87DA-215301EF1655}" presName="negativeSpace" presStyleCnt="0"/>
      <dgm:spPr/>
    </dgm:pt>
    <dgm:pt modelId="{81E023A4-AB41-4C48-AC66-C893005E14BD}" type="pres">
      <dgm:prSet presAssocID="{C517137D-F3B1-4F8F-87DA-215301EF1655}" presName="childText" presStyleLbl="conFgAcc1" presStyleIdx="1" presStyleCnt="5">
        <dgm:presLayoutVars>
          <dgm:bulletEnabled val="1"/>
        </dgm:presLayoutVars>
      </dgm:prSet>
      <dgm:spPr/>
    </dgm:pt>
    <dgm:pt modelId="{35A8317C-4256-4AA2-B69C-2B057CD45F7C}" type="pres">
      <dgm:prSet presAssocID="{595660F0-8EE7-4F4A-8E66-A4C6B9BBEF11}" presName="spaceBetweenRectangles" presStyleCnt="0"/>
      <dgm:spPr/>
    </dgm:pt>
    <dgm:pt modelId="{0721B5A2-A9E4-48EC-BF8D-B174759C99A7}" type="pres">
      <dgm:prSet presAssocID="{10CEA258-85B4-4338-8ACC-7A776388FDC8}" presName="parentLin" presStyleCnt="0"/>
      <dgm:spPr/>
    </dgm:pt>
    <dgm:pt modelId="{449E34B6-AABE-44E4-AD1D-F8903FAD99F0}" type="pres">
      <dgm:prSet presAssocID="{10CEA258-85B4-4338-8ACC-7A776388FDC8}" presName="parentLeftMargin" presStyleLbl="node1" presStyleIdx="1" presStyleCnt="5"/>
      <dgm:spPr/>
    </dgm:pt>
    <dgm:pt modelId="{7B68CE11-53CC-47D3-8110-9CAA10ACF28C}" type="pres">
      <dgm:prSet presAssocID="{10CEA258-85B4-4338-8ACC-7A776388FDC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274E37-0DC1-435C-BA19-AA6D8AB14F15}" type="pres">
      <dgm:prSet presAssocID="{10CEA258-85B4-4338-8ACC-7A776388FDC8}" presName="negativeSpace" presStyleCnt="0"/>
      <dgm:spPr/>
    </dgm:pt>
    <dgm:pt modelId="{65CFE82F-3CB9-4614-8F0E-6AD6D6FF3DDD}" type="pres">
      <dgm:prSet presAssocID="{10CEA258-85B4-4338-8ACC-7A776388FDC8}" presName="childText" presStyleLbl="conFgAcc1" presStyleIdx="2" presStyleCnt="5">
        <dgm:presLayoutVars>
          <dgm:bulletEnabled val="1"/>
        </dgm:presLayoutVars>
      </dgm:prSet>
      <dgm:spPr/>
    </dgm:pt>
    <dgm:pt modelId="{763D9069-33A4-426B-AF3C-6FC78104D37C}" type="pres">
      <dgm:prSet presAssocID="{4A6EE0FD-0A81-4474-8271-9DB97CEBE6CD}" presName="spaceBetweenRectangles" presStyleCnt="0"/>
      <dgm:spPr/>
    </dgm:pt>
    <dgm:pt modelId="{BC2830FF-65FB-4F21-92E2-9A1E7C0209B2}" type="pres">
      <dgm:prSet presAssocID="{370CB8F3-7A3B-4B74-ABC1-AAADFDD3CC48}" presName="parentLin" presStyleCnt="0"/>
      <dgm:spPr/>
    </dgm:pt>
    <dgm:pt modelId="{2E42DCB1-B34C-4EE6-9B2E-8E7099D1F4D4}" type="pres">
      <dgm:prSet presAssocID="{370CB8F3-7A3B-4B74-ABC1-AAADFDD3CC48}" presName="parentLeftMargin" presStyleLbl="node1" presStyleIdx="2" presStyleCnt="5"/>
      <dgm:spPr/>
    </dgm:pt>
    <dgm:pt modelId="{470E34AC-5189-4059-9CA1-50166D4E5ACB}" type="pres">
      <dgm:prSet presAssocID="{370CB8F3-7A3B-4B74-ABC1-AAADFDD3CC4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8C70958-0674-45E3-9F42-6E6D3B5245CF}" type="pres">
      <dgm:prSet presAssocID="{370CB8F3-7A3B-4B74-ABC1-AAADFDD3CC48}" presName="negativeSpace" presStyleCnt="0"/>
      <dgm:spPr/>
    </dgm:pt>
    <dgm:pt modelId="{50C67C5C-59EE-4DC4-82FA-539CA47CAB69}" type="pres">
      <dgm:prSet presAssocID="{370CB8F3-7A3B-4B74-ABC1-AAADFDD3CC48}" presName="childText" presStyleLbl="conFgAcc1" presStyleIdx="3" presStyleCnt="5">
        <dgm:presLayoutVars>
          <dgm:bulletEnabled val="1"/>
        </dgm:presLayoutVars>
      </dgm:prSet>
      <dgm:spPr/>
    </dgm:pt>
    <dgm:pt modelId="{3A62D78A-B51E-446D-9632-9EF34E0027BB}" type="pres">
      <dgm:prSet presAssocID="{FFD04A21-14A2-4431-A0F6-0D12E2CB629B}" presName="spaceBetweenRectangles" presStyleCnt="0"/>
      <dgm:spPr/>
    </dgm:pt>
    <dgm:pt modelId="{91CA85B4-41BA-4448-A5D6-DE6403AEFA38}" type="pres">
      <dgm:prSet presAssocID="{B317688F-9EFB-4E18-B81D-DB1EA4AAAA41}" presName="parentLin" presStyleCnt="0"/>
      <dgm:spPr/>
    </dgm:pt>
    <dgm:pt modelId="{7E839053-3B09-473A-82B0-0120A94B61C4}" type="pres">
      <dgm:prSet presAssocID="{B317688F-9EFB-4E18-B81D-DB1EA4AAAA41}" presName="parentLeftMargin" presStyleLbl="node1" presStyleIdx="3" presStyleCnt="5"/>
      <dgm:spPr/>
    </dgm:pt>
    <dgm:pt modelId="{B970FBE2-7816-4119-B68B-65CF292FBF2C}" type="pres">
      <dgm:prSet presAssocID="{B317688F-9EFB-4E18-B81D-DB1EA4AAAA4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DFD30B0-205F-426A-B424-EFEFF35E8193}" type="pres">
      <dgm:prSet presAssocID="{B317688F-9EFB-4E18-B81D-DB1EA4AAAA41}" presName="negativeSpace" presStyleCnt="0"/>
      <dgm:spPr/>
    </dgm:pt>
    <dgm:pt modelId="{2B94497D-2B70-4B03-A63A-3652B81DBBA3}" type="pres">
      <dgm:prSet presAssocID="{B317688F-9EFB-4E18-B81D-DB1EA4AAAA4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68A9503-ED74-4144-A2F9-2485AF356749}" srcId="{370CB8F3-7A3B-4B74-ABC1-AAADFDD3CC48}" destId="{6640B08A-3155-4806-8432-987ACF21E401}" srcOrd="2" destOrd="0" parTransId="{1947AF1B-12CD-4E0D-91B4-4D0B503959E9}" sibTransId="{0A8D40DB-65A3-4C1A-8554-07FCF20BF273}"/>
    <dgm:cxn modelId="{385BB806-13D0-4411-99C1-6E201A20E494}" type="presOf" srcId="{48CB6AFA-B991-4539-88C6-CB99441FBCC2}" destId="{81E023A4-AB41-4C48-AC66-C893005E14BD}" srcOrd="0" destOrd="0" presId="urn:microsoft.com/office/officeart/2005/8/layout/list1"/>
    <dgm:cxn modelId="{5AAAED09-B33B-4CDC-BFE0-1A3F39953ECE}" srcId="{4966899F-D818-4F36-B479-80055073759F}" destId="{BA99C3AA-179C-411E-8F39-BF3554A02B05}" srcOrd="0" destOrd="0" parTransId="{7229616F-F39A-42EC-B8E5-AB7D7B5330A1}" sibTransId="{3AA5A768-AB95-4AD1-A2AB-1D96729ECC51}"/>
    <dgm:cxn modelId="{3C6F0825-1547-4267-988C-E33A203D69AE}" srcId="{370CB8F3-7A3B-4B74-ABC1-AAADFDD3CC48}" destId="{93F88194-9DD2-41F1-995C-545D12710F00}" srcOrd="0" destOrd="0" parTransId="{C5CAB669-187D-4F88-A69B-F822C3B127A9}" sibTransId="{F280EB62-D6F4-4F7A-952C-194ABC030C17}"/>
    <dgm:cxn modelId="{4D09C42C-F9FC-45CA-BCE9-DA64DBDD92E5}" srcId="{10A13F8D-606E-4F79-A304-5DF1C5E93DBF}" destId="{4966899F-D818-4F36-B479-80055073759F}" srcOrd="0" destOrd="0" parTransId="{7BB563BA-5132-4A41-B478-5C083DCE12D0}" sibTransId="{464C8AFD-D0C2-4C19-BF53-F52B53EAF163}"/>
    <dgm:cxn modelId="{31EAF735-ACB7-406A-9370-1A3304578485}" type="presOf" srcId="{4966899F-D818-4F36-B479-80055073759F}" destId="{D06A5FB0-1151-4092-A709-A11E307300F4}" srcOrd="0" destOrd="0" presId="urn:microsoft.com/office/officeart/2005/8/layout/list1"/>
    <dgm:cxn modelId="{4E113A3D-5037-430E-83C4-1136BFCB0186}" type="presOf" srcId="{E438423E-132A-45E1-9015-1028984DDB8B}" destId="{2B94497D-2B70-4B03-A63A-3652B81DBBA3}" srcOrd="0" destOrd="0" presId="urn:microsoft.com/office/officeart/2005/8/layout/list1"/>
    <dgm:cxn modelId="{924C3840-A740-4767-AE97-440161F0D2F4}" srcId="{B317688F-9EFB-4E18-B81D-DB1EA4AAAA41}" destId="{E438423E-132A-45E1-9015-1028984DDB8B}" srcOrd="0" destOrd="0" parTransId="{A7D32B6F-319A-40A9-8417-0831F9DCDEDA}" sibTransId="{84A04443-D7BE-4E14-8A74-265B03A54110}"/>
    <dgm:cxn modelId="{D05E655B-7BF4-4D2B-B77D-7C7F60042135}" srcId="{10A13F8D-606E-4F79-A304-5DF1C5E93DBF}" destId="{10CEA258-85B4-4338-8ACC-7A776388FDC8}" srcOrd="2" destOrd="0" parTransId="{0809A9F9-62B5-4BD8-864E-C413B2F52C81}" sibTransId="{4A6EE0FD-0A81-4474-8271-9DB97CEBE6CD}"/>
    <dgm:cxn modelId="{913E1A61-5D75-462B-B403-EF9500C86C82}" type="presOf" srcId="{370CB8F3-7A3B-4B74-ABC1-AAADFDD3CC48}" destId="{470E34AC-5189-4059-9CA1-50166D4E5ACB}" srcOrd="1" destOrd="0" presId="urn:microsoft.com/office/officeart/2005/8/layout/list1"/>
    <dgm:cxn modelId="{4E2C0965-5CF7-4BAB-8150-DCC146E013A8}" srcId="{10A13F8D-606E-4F79-A304-5DF1C5E93DBF}" destId="{370CB8F3-7A3B-4B74-ABC1-AAADFDD3CC48}" srcOrd="3" destOrd="0" parTransId="{A052CC5A-AB5D-4299-8C5B-A9CACC87F368}" sibTransId="{FFD04A21-14A2-4431-A0F6-0D12E2CB629B}"/>
    <dgm:cxn modelId="{EF87F147-3CD8-40BD-852A-E8073E852116}" type="presOf" srcId="{4846219A-CDB4-4EDA-AF0A-884CFAD0F1B4}" destId="{81E023A4-AB41-4C48-AC66-C893005E14BD}" srcOrd="0" destOrd="1" presId="urn:microsoft.com/office/officeart/2005/8/layout/list1"/>
    <dgm:cxn modelId="{DA453F6B-567B-45EC-AE85-D723ACC984C2}" srcId="{370CB8F3-7A3B-4B74-ABC1-AAADFDD3CC48}" destId="{74956771-10C2-4B82-940A-FEA5731AF338}" srcOrd="1" destOrd="0" parTransId="{F9F0B187-97A9-4762-9A11-911F649893B6}" sibTransId="{BC02190F-40D4-46C9-83EA-106AEE4ADB84}"/>
    <dgm:cxn modelId="{E559164F-126A-430C-9A31-6E74F05BE215}" type="presOf" srcId="{BA99C3AA-179C-411E-8F39-BF3554A02B05}" destId="{F29B3B22-8199-412D-9496-9F03A188DF0E}" srcOrd="0" destOrd="0" presId="urn:microsoft.com/office/officeart/2005/8/layout/list1"/>
    <dgm:cxn modelId="{4A252F50-6FC5-441B-92C4-22541AF3AC2C}" type="presOf" srcId="{05C44538-A59E-49D9-BB8B-8F5E871823DC}" destId="{F29B3B22-8199-412D-9496-9F03A188DF0E}" srcOrd="0" destOrd="1" presId="urn:microsoft.com/office/officeart/2005/8/layout/list1"/>
    <dgm:cxn modelId="{89984272-D9A3-4CDE-BE15-56C3F84979D7}" type="presOf" srcId="{74956771-10C2-4B82-940A-FEA5731AF338}" destId="{50C67C5C-59EE-4DC4-82FA-539CA47CAB69}" srcOrd="0" destOrd="1" presId="urn:microsoft.com/office/officeart/2005/8/layout/list1"/>
    <dgm:cxn modelId="{E554BB72-9C62-4FD8-A409-7EC35F685A2F}" srcId="{C517137D-F3B1-4F8F-87DA-215301EF1655}" destId="{4846219A-CDB4-4EDA-AF0A-884CFAD0F1B4}" srcOrd="1" destOrd="0" parTransId="{22CA405D-4DB5-4F98-A946-6648A8D7FC27}" sibTransId="{C729EA57-D63F-4B85-AB02-0FE818F5EDAF}"/>
    <dgm:cxn modelId="{CDAB3374-DD54-44F8-A91A-28488BD59187}" srcId="{C517137D-F3B1-4F8F-87DA-215301EF1655}" destId="{48CB6AFA-B991-4539-88C6-CB99441FBCC2}" srcOrd="0" destOrd="0" parTransId="{F13B4545-7C23-4DE5-BE56-A5597A44241E}" sibTransId="{5D297A00-32A9-4F68-8D97-BE402EB290B1}"/>
    <dgm:cxn modelId="{E9C99D7F-45AA-472E-B09F-B0B970D9BA19}" type="presOf" srcId="{93F88194-9DD2-41F1-995C-545D12710F00}" destId="{50C67C5C-59EE-4DC4-82FA-539CA47CAB69}" srcOrd="0" destOrd="0" presId="urn:microsoft.com/office/officeart/2005/8/layout/list1"/>
    <dgm:cxn modelId="{5075D982-4FDF-4363-BCBD-A6EB778CD708}" type="presOf" srcId="{3E3ADC38-7B81-4A6E-9E5C-C0FE8B659A1A}" destId="{65CFE82F-3CB9-4614-8F0E-6AD6D6FF3DDD}" srcOrd="0" destOrd="0" presId="urn:microsoft.com/office/officeart/2005/8/layout/list1"/>
    <dgm:cxn modelId="{FE4EF282-9777-4FAD-8FC2-BBCB7D696007}" srcId="{4966899F-D818-4F36-B479-80055073759F}" destId="{05C44538-A59E-49D9-BB8B-8F5E871823DC}" srcOrd="1" destOrd="0" parTransId="{842D3CEC-9CD5-4A0B-A808-D496B5C13C0C}" sibTransId="{3F9CCE6B-A3C1-43D9-BA24-5A035A291DB9}"/>
    <dgm:cxn modelId="{39F0058C-3C6B-498B-BA87-3DF8F330CEBD}" type="presOf" srcId="{370CB8F3-7A3B-4B74-ABC1-AAADFDD3CC48}" destId="{2E42DCB1-B34C-4EE6-9B2E-8E7099D1F4D4}" srcOrd="0" destOrd="0" presId="urn:microsoft.com/office/officeart/2005/8/layout/list1"/>
    <dgm:cxn modelId="{C452208C-2ED6-4002-80B5-4A0FF753B90D}" srcId="{10A13F8D-606E-4F79-A304-5DF1C5E93DBF}" destId="{B317688F-9EFB-4E18-B81D-DB1EA4AAAA41}" srcOrd="4" destOrd="0" parTransId="{2BC6AC45-7308-4B8E-900D-DDA1AC382C05}" sibTransId="{4D44CDEC-4210-45CA-ABDC-9D3E1A5D1CCD}"/>
    <dgm:cxn modelId="{37733994-368D-4302-8A69-2C485207E805}" type="presOf" srcId="{10CEA258-85B4-4338-8ACC-7A776388FDC8}" destId="{449E34B6-AABE-44E4-AD1D-F8903FAD99F0}" srcOrd="0" destOrd="0" presId="urn:microsoft.com/office/officeart/2005/8/layout/list1"/>
    <dgm:cxn modelId="{E52F609A-9AD4-464E-8D06-E9307641C7B8}" type="presOf" srcId="{C517137D-F3B1-4F8F-87DA-215301EF1655}" destId="{A7DAED70-B7AE-4799-830F-95FFB3CA07E1}" srcOrd="0" destOrd="0" presId="urn:microsoft.com/office/officeart/2005/8/layout/list1"/>
    <dgm:cxn modelId="{678F169F-60EF-42F4-9894-B28BEA229E01}" srcId="{4966899F-D818-4F36-B479-80055073759F}" destId="{4790407F-00A9-4012-9ABF-4402481B6993}" srcOrd="2" destOrd="0" parTransId="{0D26CA63-2AA5-4B0A-B41F-8B17233D061F}" sibTransId="{7387B825-2533-4BF2-9B8A-0A14C40824D1}"/>
    <dgm:cxn modelId="{4647249F-F41B-46A5-A505-CB20AD8768BA}" type="presOf" srcId="{B317688F-9EFB-4E18-B81D-DB1EA4AAAA41}" destId="{7E839053-3B09-473A-82B0-0120A94B61C4}" srcOrd="0" destOrd="0" presId="urn:microsoft.com/office/officeart/2005/8/layout/list1"/>
    <dgm:cxn modelId="{E2AF87A4-AD48-4C99-981D-15B7665D507A}" srcId="{10CEA258-85B4-4338-8ACC-7A776388FDC8}" destId="{3E3ADC38-7B81-4A6E-9E5C-C0FE8B659A1A}" srcOrd="0" destOrd="0" parTransId="{10D574AE-2AF9-4FB1-86EC-F59B99D882E0}" sibTransId="{A022EA2D-0C37-45D1-8573-59C419F2ACDD}"/>
    <dgm:cxn modelId="{B94469A7-7402-44EF-96AA-4FC6C5C15B04}" type="presOf" srcId="{C517137D-F3B1-4F8F-87DA-215301EF1655}" destId="{D05DFFA8-7D1A-4F24-9639-84F10F173DA6}" srcOrd="1" destOrd="0" presId="urn:microsoft.com/office/officeart/2005/8/layout/list1"/>
    <dgm:cxn modelId="{A0166EA8-59DE-4849-9BBE-201001893E5F}" type="presOf" srcId="{B317688F-9EFB-4E18-B81D-DB1EA4AAAA41}" destId="{B970FBE2-7816-4119-B68B-65CF292FBF2C}" srcOrd="1" destOrd="0" presId="urn:microsoft.com/office/officeart/2005/8/layout/list1"/>
    <dgm:cxn modelId="{B5E028BA-322D-4123-9A87-9E7C9A2B7F91}" type="presOf" srcId="{10CEA258-85B4-4338-8ACC-7A776388FDC8}" destId="{7B68CE11-53CC-47D3-8110-9CAA10ACF28C}" srcOrd="1" destOrd="0" presId="urn:microsoft.com/office/officeart/2005/8/layout/list1"/>
    <dgm:cxn modelId="{7760A0BB-5ECC-4421-A4D6-9A7BD4423DC4}" srcId="{10A13F8D-606E-4F79-A304-5DF1C5E93DBF}" destId="{C517137D-F3B1-4F8F-87DA-215301EF1655}" srcOrd="1" destOrd="0" parTransId="{38F688DD-7BCE-4991-B071-A2E91F524913}" sibTransId="{595660F0-8EE7-4F4A-8E66-A4C6B9BBEF11}"/>
    <dgm:cxn modelId="{509D42C8-EBE1-4726-A38D-99358BDC8AE9}" type="presOf" srcId="{6640B08A-3155-4806-8432-987ACF21E401}" destId="{50C67C5C-59EE-4DC4-82FA-539CA47CAB69}" srcOrd="0" destOrd="2" presId="urn:microsoft.com/office/officeart/2005/8/layout/list1"/>
    <dgm:cxn modelId="{C32727DA-E706-4972-A244-B67A3C2DD51C}" type="presOf" srcId="{4966899F-D818-4F36-B479-80055073759F}" destId="{1E789247-28E2-4FC0-8132-F4A04B920595}" srcOrd="1" destOrd="0" presId="urn:microsoft.com/office/officeart/2005/8/layout/list1"/>
    <dgm:cxn modelId="{64D22BF7-BB27-4AC8-A1D7-B8C3C1788755}" type="presOf" srcId="{4790407F-00A9-4012-9ABF-4402481B6993}" destId="{F29B3B22-8199-412D-9496-9F03A188DF0E}" srcOrd="0" destOrd="2" presId="urn:microsoft.com/office/officeart/2005/8/layout/list1"/>
    <dgm:cxn modelId="{2A5A34FF-C701-4CD5-B2F4-1D84516026C9}" type="presOf" srcId="{10A13F8D-606E-4F79-A304-5DF1C5E93DBF}" destId="{AD8F7268-81D8-4B86-B2B2-562B999453F1}" srcOrd="0" destOrd="0" presId="urn:microsoft.com/office/officeart/2005/8/layout/list1"/>
    <dgm:cxn modelId="{34E8403B-1F55-4E2D-8A96-76CF68ECE041}" type="presParOf" srcId="{AD8F7268-81D8-4B86-B2B2-562B999453F1}" destId="{4C8BB9BF-015A-4601-AA8E-C1E6AE6E50E2}" srcOrd="0" destOrd="0" presId="urn:microsoft.com/office/officeart/2005/8/layout/list1"/>
    <dgm:cxn modelId="{102ECBFA-6830-42A5-9EB7-06D04BC6FF1F}" type="presParOf" srcId="{4C8BB9BF-015A-4601-AA8E-C1E6AE6E50E2}" destId="{D06A5FB0-1151-4092-A709-A11E307300F4}" srcOrd="0" destOrd="0" presId="urn:microsoft.com/office/officeart/2005/8/layout/list1"/>
    <dgm:cxn modelId="{C07DA333-82A5-44E7-B4DA-38D9036ED923}" type="presParOf" srcId="{4C8BB9BF-015A-4601-AA8E-C1E6AE6E50E2}" destId="{1E789247-28E2-4FC0-8132-F4A04B920595}" srcOrd="1" destOrd="0" presId="urn:microsoft.com/office/officeart/2005/8/layout/list1"/>
    <dgm:cxn modelId="{1016815B-E5C2-4D5D-960A-A9CA2334838E}" type="presParOf" srcId="{AD8F7268-81D8-4B86-B2B2-562B999453F1}" destId="{AB0DB8BC-ECDC-4BE8-B646-FE9A9EE54A6A}" srcOrd="1" destOrd="0" presId="urn:microsoft.com/office/officeart/2005/8/layout/list1"/>
    <dgm:cxn modelId="{5EF95E20-0A2F-4ADA-8ABB-1523ECECF96A}" type="presParOf" srcId="{AD8F7268-81D8-4B86-B2B2-562B999453F1}" destId="{F29B3B22-8199-412D-9496-9F03A188DF0E}" srcOrd="2" destOrd="0" presId="urn:microsoft.com/office/officeart/2005/8/layout/list1"/>
    <dgm:cxn modelId="{E2AA62E1-BF3A-4841-A255-47D34C2498FF}" type="presParOf" srcId="{AD8F7268-81D8-4B86-B2B2-562B999453F1}" destId="{CA513AA6-633B-478F-8D3B-74AB0034D44E}" srcOrd="3" destOrd="0" presId="urn:microsoft.com/office/officeart/2005/8/layout/list1"/>
    <dgm:cxn modelId="{C2BF32EC-2402-4164-8C31-DC674A5E3004}" type="presParOf" srcId="{AD8F7268-81D8-4B86-B2B2-562B999453F1}" destId="{8413AAC5-0501-40FB-A505-1977BDE0CEE3}" srcOrd="4" destOrd="0" presId="urn:microsoft.com/office/officeart/2005/8/layout/list1"/>
    <dgm:cxn modelId="{1B9B443F-8BA9-4A68-BCAA-0CF15B1ABDF8}" type="presParOf" srcId="{8413AAC5-0501-40FB-A505-1977BDE0CEE3}" destId="{A7DAED70-B7AE-4799-830F-95FFB3CA07E1}" srcOrd="0" destOrd="0" presId="urn:microsoft.com/office/officeart/2005/8/layout/list1"/>
    <dgm:cxn modelId="{C0BEFB94-048F-468C-BBF6-1F33CF5299B9}" type="presParOf" srcId="{8413AAC5-0501-40FB-A505-1977BDE0CEE3}" destId="{D05DFFA8-7D1A-4F24-9639-84F10F173DA6}" srcOrd="1" destOrd="0" presId="urn:microsoft.com/office/officeart/2005/8/layout/list1"/>
    <dgm:cxn modelId="{901A02D8-F4D7-4CD3-B9B7-75C9427215DF}" type="presParOf" srcId="{AD8F7268-81D8-4B86-B2B2-562B999453F1}" destId="{F8BD0C8B-6725-415B-892F-80556A713AA3}" srcOrd="5" destOrd="0" presId="urn:microsoft.com/office/officeart/2005/8/layout/list1"/>
    <dgm:cxn modelId="{6F597903-D4B4-4246-AAA7-A94EAFB4C651}" type="presParOf" srcId="{AD8F7268-81D8-4B86-B2B2-562B999453F1}" destId="{81E023A4-AB41-4C48-AC66-C893005E14BD}" srcOrd="6" destOrd="0" presId="urn:microsoft.com/office/officeart/2005/8/layout/list1"/>
    <dgm:cxn modelId="{47085A13-73AE-4964-A88F-BF29D420A930}" type="presParOf" srcId="{AD8F7268-81D8-4B86-B2B2-562B999453F1}" destId="{35A8317C-4256-4AA2-B69C-2B057CD45F7C}" srcOrd="7" destOrd="0" presId="urn:microsoft.com/office/officeart/2005/8/layout/list1"/>
    <dgm:cxn modelId="{03003616-531E-401D-B3BE-C78FB78A2621}" type="presParOf" srcId="{AD8F7268-81D8-4B86-B2B2-562B999453F1}" destId="{0721B5A2-A9E4-48EC-BF8D-B174759C99A7}" srcOrd="8" destOrd="0" presId="urn:microsoft.com/office/officeart/2005/8/layout/list1"/>
    <dgm:cxn modelId="{2684E284-4E58-4E2E-913F-3AFCADE9A703}" type="presParOf" srcId="{0721B5A2-A9E4-48EC-BF8D-B174759C99A7}" destId="{449E34B6-AABE-44E4-AD1D-F8903FAD99F0}" srcOrd="0" destOrd="0" presId="urn:microsoft.com/office/officeart/2005/8/layout/list1"/>
    <dgm:cxn modelId="{40DD4BC6-62F1-4812-AAF3-88447FE11036}" type="presParOf" srcId="{0721B5A2-A9E4-48EC-BF8D-B174759C99A7}" destId="{7B68CE11-53CC-47D3-8110-9CAA10ACF28C}" srcOrd="1" destOrd="0" presId="urn:microsoft.com/office/officeart/2005/8/layout/list1"/>
    <dgm:cxn modelId="{553153C9-3992-4A40-8BED-CD85700C325E}" type="presParOf" srcId="{AD8F7268-81D8-4B86-B2B2-562B999453F1}" destId="{20274E37-0DC1-435C-BA19-AA6D8AB14F15}" srcOrd="9" destOrd="0" presId="urn:microsoft.com/office/officeart/2005/8/layout/list1"/>
    <dgm:cxn modelId="{95D40A79-0080-4CE4-BC36-D7B9E81370A9}" type="presParOf" srcId="{AD8F7268-81D8-4B86-B2B2-562B999453F1}" destId="{65CFE82F-3CB9-4614-8F0E-6AD6D6FF3DDD}" srcOrd="10" destOrd="0" presId="urn:microsoft.com/office/officeart/2005/8/layout/list1"/>
    <dgm:cxn modelId="{0E6FF26B-7844-4DA6-9DBE-6C63ECBAF2DE}" type="presParOf" srcId="{AD8F7268-81D8-4B86-B2B2-562B999453F1}" destId="{763D9069-33A4-426B-AF3C-6FC78104D37C}" srcOrd="11" destOrd="0" presId="urn:microsoft.com/office/officeart/2005/8/layout/list1"/>
    <dgm:cxn modelId="{DCA5A530-5D99-41F7-9D50-2DF37291C68F}" type="presParOf" srcId="{AD8F7268-81D8-4B86-B2B2-562B999453F1}" destId="{BC2830FF-65FB-4F21-92E2-9A1E7C0209B2}" srcOrd="12" destOrd="0" presId="urn:microsoft.com/office/officeart/2005/8/layout/list1"/>
    <dgm:cxn modelId="{FB7982DC-3226-4A59-BE0D-83468374091F}" type="presParOf" srcId="{BC2830FF-65FB-4F21-92E2-9A1E7C0209B2}" destId="{2E42DCB1-B34C-4EE6-9B2E-8E7099D1F4D4}" srcOrd="0" destOrd="0" presId="urn:microsoft.com/office/officeart/2005/8/layout/list1"/>
    <dgm:cxn modelId="{1EA8A849-FEB9-4720-B4B3-A1DCE752D066}" type="presParOf" srcId="{BC2830FF-65FB-4F21-92E2-9A1E7C0209B2}" destId="{470E34AC-5189-4059-9CA1-50166D4E5ACB}" srcOrd="1" destOrd="0" presId="urn:microsoft.com/office/officeart/2005/8/layout/list1"/>
    <dgm:cxn modelId="{57A453C1-9329-4D54-83E0-2D106CA58E3D}" type="presParOf" srcId="{AD8F7268-81D8-4B86-B2B2-562B999453F1}" destId="{F8C70958-0674-45E3-9F42-6E6D3B5245CF}" srcOrd="13" destOrd="0" presId="urn:microsoft.com/office/officeart/2005/8/layout/list1"/>
    <dgm:cxn modelId="{6ABE36C9-6074-457F-A3B7-9B2840107A28}" type="presParOf" srcId="{AD8F7268-81D8-4B86-B2B2-562B999453F1}" destId="{50C67C5C-59EE-4DC4-82FA-539CA47CAB69}" srcOrd="14" destOrd="0" presId="urn:microsoft.com/office/officeart/2005/8/layout/list1"/>
    <dgm:cxn modelId="{DCEBB9DE-75AA-4B22-85EE-D71B6F49561E}" type="presParOf" srcId="{AD8F7268-81D8-4B86-B2B2-562B999453F1}" destId="{3A62D78A-B51E-446D-9632-9EF34E0027BB}" srcOrd="15" destOrd="0" presId="urn:microsoft.com/office/officeart/2005/8/layout/list1"/>
    <dgm:cxn modelId="{7BD51B78-D28E-45C3-AC99-CC60A20C030C}" type="presParOf" srcId="{AD8F7268-81D8-4B86-B2B2-562B999453F1}" destId="{91CA85B4-41BA-4448-A5D6-DE6403AEFA38}" srcOrd="16" destOrd="0" presId="urn:microsoft.com/office/officeart/2005/8/layout/list1"/>
    <dgm:cxn modelId="{BAE2FBC5-4DEB-41D2-8946-35E457479CDF}" type="presParOf" srcId="{91CA85B4-41BA-4448-A5D6-DE6403AEFA38}" destId="{7E839053-3B09-473A-82B0-0120A94B61C4}" srcOrd="0" destOrd="0" presId="urn:microsoft.com/office/officeart/2005/8/layout/list1"/>
    <dgm:cxn modelId="{0915AA30-FE84-49D2-A13E-C7A615CBF499}" type="presParOf" srcId="{91CA85B4-41BA-4448-A5D6-DE6403AEFA38}" destId="{B970FBE2-7816-4119-B68B-65CF292FBF2C}" srcOrd="1" destOrd="0" presId="urn:microsoft.com/office/officeart/2005/8/layout/list1"/>
    <dgm:cxn modelId="{310F41FD-F888-4C52-B31C-CBBA44D50FCC}" type="presParOf" srcId="{AD8F7268-81D8-4B86-B2B2-562B999453F1}" destId="{CDFD30B0-205F-426A-B424-EFEFF35E8193}" srcOrd="17" destOrd="0" presId="urn:microsoft.com/office/officeart/2005/8/layout/list1"/>
    <dgm:cxn modelId="{0F6A7D50-E61C-4FEE-A8A7-3B3CD7849101}" type="presParOf" srcId="{AD8F7268-81D8-4B86-B2B2-562B999453F1}" destId="{2B94497D-2B70-4B03-A63A-3652B81DBBA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B3B22-8199-412D-9496-9F03A188DF0E}">
      <dsp:nvSpPr>
        <dsp:cNvPr id="0" name=""/>
        <dsp:cNvSpPr/>
      </dsp:nvSpPr>
      <dsp:spPr>
        <a:xfrm>
          <a:off x="0" y="263259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187452" rIns="816127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900" kern="1200"/>
            <a:t>쿠버네티스에서 배포할 수 있는 </a:t>
          </a:r>
          <a:r>
            <a:rPr lang="ko-KR" sz="900" b="1" kern="1200"/>
            <a:t>가장 작은 단위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900" kern="1200"/>
            <a:t>한 개 이상의 컨테이너와 스토리지</a:t>
          </a:r>
          <a:r>
            <a:rPr lang="en-US" sz="900" kern="1200"/>
            <a:t>, </a:t>
          </a:r>
          <a:r>
            <a:rPr lang="ko-KR" sz="900" kern="1200"/>
            <a:t>네트워크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900" kern="1200"/>
            <a:t>해당 속한 컨테이너들은 스토리지</a:t>
          </a:r>
          <a:r>
            <a:rPr lang="en-US" sz="900" kern="1200"/>
            <a:t>, </a:t>
          </a:r>
          <a:r>
            <a:rPr lang="ko-KR" sz="900" kern="1200"/>
            <a:t>네트워크 공유</a:t>
          </a:r>
          <a:endParaRPr lang="en-US" sz="900" kern="1200"/>
        </a:p>
      </dsp:txBody>
      <dsp:txXfrm>
        <a:off x="0" y="263259"/>
        <a:ext cx="10515600" cy="850500"/>
      </dsp:txXfrm>
    </dsp:sp>
    <dsp:sp modelId="{1E789247-28E2-4FC0-8132-F4A04B920595}">
      <dsp:nvSpPr>
        <dsp:cNvPr id="0" name=""/>
        <dsp:cNvSpPr/>
      </dsp:nvSpPr>
      <dsp:spPr>
        <a:xfrm>
          <a:off x="525780" y="130419"/>
          <a:ext cx="736092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Pod</a:t>
          </a:r>
        </a:p>
      </dsp:txBody>
      <dsp:txXfrm>
        <a:off x="538749" y="143388"/>
        <a:ext cx="7334982" cy="239742"/>
      </dsp:txXfrm>
    </dsp:sp>
    <dsp:sp modelId="{81E023A4-AB41-4C48-AC66-C893005E14BD}">
      <dsp:nvSpPr>
        <dsp:cNvPr id="0" name=""/>
        <dsp:cNvSpPr/>
      </dsp:nvSpPr>
      <dsp:spPr>
        <a:xfrm>
          <a:off x="0" y="1295199"/>
          <a:ext cx="10515600" cy="652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187452" rIns="816127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Pod</a:t>
          </a:r>
          <a:r>
            <a:rPr lang="ko-KR" sz="900" b="1" kern="1200"/>
            <a:t> 를 한 개 이상 복제하여 관리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900" kern="1200"/>
            <a:t>직접 사용하기 보단 아래 </a:t>
          </a:r>
          <a:r>
            <a:rPr lang="en-US" sz="900" kern="1200"/>
            <a:t>Deployment </a:t>
          </a:r>
          <a:r>
            <a:rPr lang="ko-KR" sz="900" kern="1200"/>
            <a:t>등 다른 오브젝트에 의해 사용</a:t>
          </a:r>
          <a:endParaRPr lang="en-US" sz="900" kern="1200"/>
        </a:p>
      </dsp:txBody>
      <dsp:txXfrm>
        <a:off x="0" y="1295199"/>
        <a:ext cx="10515600" cy="652050"/>
      </dsp:txXfrm>
    </dsp:sp>
    <dsp:sp modelId="{D05DFFA8-7D1A-4F24-9639-84F10F173DA6}">
      <dsp:nvSpPr>
        <dsp:cNvPr id="0" name=""/>
        <dsp:cNvSpPr/>
      </dsp:nvSpPr>
      <dsp:spPr>
        <a:xfrm>
          <a:off x="525780" y="1162359"/>
          <a:ext cx="736092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ReplicaSet</a:t>
          </a:r>
        </a:p>
      </dsp:txBody>
      <dsp:txXfrm>
        <a:off x="538749" y="1175328"/>
        <a:ext cx="7334982" cy="239742"/>
      </dsp:txXfrm>
    </dsp:sp>
    <dsp:sp modelId="{65CFE82F-3CB9-4614-8F0E-6AD6D6FF3DDD}">
      <dsp:nvSpPr>
        <dsp:cNvPr id="0" name=""/>
        <dsp:cNvSpPr/>
      </dsp:nvSpPr>
      <dsp:spPr>
        <a:xfrm>
          <a:off x="0" y="2128689"/>
          <a:ext cx="10515600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187452" rIns="816127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ReplicaSet</a:t>
          </a:r>
          <a:r>
            <a:rPr lang="ko-KR" sz="900" kern="1200"/>
            <a:t>을 이용하여 </a:t>
          </a:r>
          <a:r>
            <a:rPr lang="en-US" sz="900" kern="1200"/>
            <a:t>Pod</a:t>
          </a:r>
          <a:r>
            <a:rPr lang="ko-KR" sz="900" kern="1200"/>
            <a:t>를 업데이트하고 이력 관리</a:t>
          </a:r>
          <a:r>
            <a:rPr lang="en-US" sz="900" kern="1200"/>
            <a:t>, </a:t>
          </a:r>
          <a:r>
            <a:rPr lang="ko-KR" sz="900" kern="1200"/>
            <a:t>롤백 가능</a:t>
          </a:r>
          <a:endParaRPr lang="en-US" sz="900" kern="1200"/>
        </a:p>
      </dsp:txBody>
      <dsp:txXfrm>
        <a:off x="0" y="2128689"/>
        <a:ext cx="10515600" cy="439425"/>
      </dsp:txXfrm>
    </dsp:sp>
    <dsp:sp modelId="{7B68CE11-53CC-47D3-8110-9CAA10ACF28C}">
      <dsp:nvSpPr>
        <dsp:cNvPr id="0" name=""/>
        <dsp:cNvSpPr/>
      </dsp:nvSpPr>
      <dsp:spPr>
        <a:xfrm>
          <a:off x="525780" y="1995849"/>
          <a:ext cx="736092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Deployment</a:t>
          </a:r>
        </a:p>
      </dsp:txBody>
      <dsp:txXfrm>
        <a:off x="538749" y="2008818"/>
        <a:ext cx="7334982" cy="239742"/>
      </dsp:txXfrm>
    </dsp:sp>
    <dsp:sp modelId="{50C67C5C-59EE-4DC4-82FA-539CA47CAB69}">
      <dsp:nvSpPr>
        <dsp:cNvPr id="0" name=""/>
        <dsp:cNvSpPr/>
      </dsp:nvSpPr>
      <dsp:spPr>
        <a:xfrm>
          <a:off x="0" y="2749554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187452" rIns="816127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900" kern="1200"/>
            <a:t>네트워크와 관련된 오브젝트 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900" b="1" kern="1200"/>
            <a:t>외부 네트워크와 연결</a:t>
          </a:r>
          <a:r>
            <a:rPr lang="en-US" sz="900" b="1" kern="1200"/>
            <a:t>, </a:t>
          </a:r>
          <a:r>
            <a:rPr lang="ko-KR" sz="900" b="1" kern="1200"/>
            <a:t>내부 로드 밸런서 생성</a:t>
          </a:r>
          <a:r>
            <a:rPr lang="en-US" sz="900" b="1" kern="1200"/>
            <a:t>, 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DNS </a:t>
          </a:r>
          <a:r>
            <a:rPr lang="ko-KR" sz="900" b="1" kern="1200"/>
            <a:t>연결하는 서비스 디스커버리</a:t>
          </a:r>
          <a:endParaRPr lang="en-US" sz="900" kern="1200"/>
        </a:p>
      </dsp:txBody>
      <dsp:txXfrm>
        <a:off x="0" y="2749554"/>
        <a:ext cx="10515600" cy="850500"/>
      </dsp:txXfrm>
    </dsp:sp>
    <dsp:sp modelId="{470E34AC-5189-4059-9CA1-50166D4E5ACB}">
      <dsp:nvSpPr>
        <dsp:cNvPr id="0" name=""/>
        <dsp:cNvSpPr/>
      </dsp:nvSpPr>
      <dsp:spPr>
        <a:xfrm>
          <a:off x="525780" y="2616714"/>
          <a:ext cx="736092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Service</a:t>
          </a:r>
        </a:p>
      </dsp:txBody>
      <dsp:txXfrm>
        <a:off x="538749" y="2629683"/>
        <a:ext cx="7334982" cy="239742"/>
      </dsp:txXfrm>
    </dsp:sp>
    <dsp:sp modelId="{2B94497D-2B70-4B03-A63A-3652B81DBBA3}">
      <dsp:nvSpPr>
        <dsp:cNvPr id="0" name=""/>
        <dsp:cNvSpPr/>
      </dsp:nvSpPr>
      <dsp:spPr>
        <a:xfrm>
          <a:off x="0" y="3781494"/>
          <a:ext cx="10515600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187452" rIns="816127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900" kern="1200"/>
            <a:t>저장소와 관련된 오브젝트</a:t>
          </a:r>
          <a:endParaRPr lang="en-US" sz="900" kern="1200"/>
        </a:p>
      </dsp:txBody>
      <dsp:txXfrm>
        <a:off x="0" y="3781494"/>
        <a:ext cx="10515600" cy="439425"/>
      </dsp:txXfrm>
    </dsp:sp>
    <dsp:sp modelId="{B970FBE2-7816-4119-B68B-65CF292FBF2C}">
      <dsp:nvSpPr>
        <dsp:cNvPr id="0" name=""/>
        <dsp:cNvSpPr/>
      </dsp:nvSpPr>
      <dsp:spPr>
        <a:xfrm>
          <a:off x="525780" y="3648654"/>
          <a:ext cx="7360920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Voulme</a:t>
          </a:r>
        </a:p>
      </dsp:txBody>
      <dsp:txXfrm>
        <a:off x="538749" y="3661623"/>
        <a:ext cx="7334982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31:14.5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36 24575,'7'0'0,"9"0"0,9 0 0,6 0 0,6 0 0,10 0 0,4 0 0,6 0 0,1 0 0,-2-6 0,-5-3 0,-3 0 0,-4 2 0,-9 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31:21.7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 24575,'171'-3'0,"191"7"0,-201 15 0,50 3 0,659-21 0,-414-3 0,-403 1-104,-25-1-106,1 2-1,-1 1 1,0 1 0,0 2 0,32 7 0,-33-2-6616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31:23.7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66 24575,'144'1'0,"164"-3"0,-148-18 0,-99 10 0,63-1 0,563 9 0,-328 5 0,-346-3-118,-6 0 5,1 1-1,-1-1 1,1-1 0,-1 1-1,1-1 1,-1-1-1,0 1 1,1-1 0,-1 0-1,12-6 1,-10-1-6713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31:24.8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24575,'1735'0'-1365,"-1700"0"-5461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4C30D-ED00-45E0-AB29-CC35DA640750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F8603-EDB7-4407-9CAF-7BB587572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85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F8603-EDB7-4407-9CAF-7BB5875724B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BF92C-A809-99A1-AE35-1B114B6F9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CD5858-BBF0-8F1A-E8B1-AB904F38C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CF8D85-F2AA-C737-8014-1C12A959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4669B-1401-62E9-90CA-51470657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3E417-130C-3684-70ED-140FAE88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219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0B51A-042C-E34E-C4E4-1B5C68A3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5D0C70-9BFD-689C-045B-88ACB529D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7253B1-08E7-8DC2-9371-947D4AE01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17A55C-2DFB-5A26-A46F-A5C784AD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E7FA60-DEFC-AD9B-B42C-71B7661B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4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03E1B4-DB94-06A6-D4A1-82AF3B6E1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10B36-7B18-F4DA-7EC5-F9AA5716C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60139-AADE-D656-10E6-30B3CB99F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88458-BF77-EE1B-A0EE-8088391D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887B3-503D-ED5F-E911-EBFDEB76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4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03BA5-187C-E8ED-6C11-71FD8322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3CE-0BD5-AC11-33F3-32BAA3C3C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39734-568C-92B5-53F6-3A477085B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A0D93-E18E-B0CF-2D1E-0781AC2A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681F69-92A4-A75A-D8F4-FCB42644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4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E4290-1273-932E-0EED-CA7CD273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C997F-AC2D-D3B0-B460-C29898139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B575A-3A93-F718-5584-87977CED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8645D-B505-6D94-23BF-A2D78F9D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0076B-B582-B87B-3732-69B340C6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6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D14E6-0B93-1985-EDA8-7288BB95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BDA47-76B1-310C-0E87-653847637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FCE58C-87E5-48AF-2CF6-88C3E123C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3AF32B-7D58-D89E-0C42-2903CB5E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CDDDF-91BA-4220-6DFF-96CF44EF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6CC589-AB82-150A-B8F0-90A0FC24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9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E8E0C-8267-64CD-0955-26CDEA44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DF4516-8A4C-2B5F-2E6F-0DFAEF7D3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84FB7F-4009-B961-1021-C658E4ACB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1C4112-0DE4-4951-8BF0-BE1B12BDA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5EA8DA-368E-05AA-2E3F-118835199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8B7004-3C3D-342F-2B7F-BBE1524A6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9040F7-A095-5C63-8063-CAEB7CF5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EFA23C-91EA-0FB3-9567-0E58DF8DE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05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447CB-D3C6-6CB5-2668-6AAA1CAB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D7FE4F-C26F-E226-9AEA-B3463A85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2DD1F-7DD1-5104-5C7B-E061402D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198AC0-F876-FB78-23AA-9B974A2D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1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9A316D-9368-30D8-C18C-50997238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33F7D3-6C5D-5A8F-72DF-14E7D011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98261-5A2F-0B42-C445-8F60F3C2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2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1953-7674-53D5-EF1C-BBCF2379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4283A-875A-2AAE-2266-04CAEA594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6446E6-D9E9-6114-5AB4-DE3A03833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0F76B5-D178-87B3-82EE-59A453C8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E0F8C3-D50F-9770-21EB-07E10B3F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4F5E78-9908-804F-5C38-640F1504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1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66286-028F-B541-E156-1B1E934E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AF670E-18F8-61B4-1949-1C708FAF4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075F92-62E7-5F86-4C6D-4539E5FEC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B545B-1DAB-191E-A2D4-45D702F7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A30832-BF71-69E2-74DF-F3D4EEED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5DB4C-E646-CE1A-F7EF-EEFC5FFC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9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24DF8B-48BB-8F7B-0D40-1142AA41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3DB334-5B08-628B-04D7-727396F9F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2EB19F-BA96-59A3-AEEB-6F83A3001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D4E0CF-1426-411F-9A1B-6361E75DAAC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689F6-E2B5-4F3C-831C-3E6A208D5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5116DB-BAEC-05E9-E5B2-D6AEC6038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759820-5702-4789-A799-94BB5CF53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1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F994-AC01-12C7-A07B-1C467BE01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Kubernetes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C9B2FB-E324-10FF-D5E3-46CEB02E2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신봉규</a:t>
            </a:r>
          </a:p>
        </p:txBody>
      </p:sp>
    </p:spTree>
    <p:extLst>
      <p:ext uri="{BB962C8B-B14F-4D97-AF65-F5344CB8AC3E}">
        <p14:creationId xmlns:p14="http://schemas.microsoft.com/office/powerpoint/2010/main" val="4066738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85" name="Rectangle 617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F22281-DB59-1E7B-C4C1-98DF6D57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3400" kern="1200">
                <a:latin typeface="+mj-lt"/>
                <a:ea typeface="+mj-ea"/>
                <a:cs typeface="+mj-cs"/>
              </a:rPr>
              <a:t>도커</a:t>
            </a:r>
            <a:endParaRPr lang="en-US" altLang="ko-KR" sz="3400" kern="1200">
              <a:latin typeface="+mj-lt"/>
              <a:ea typeface="+mj-ea"/>
              <a:cs typeface="+mj-cs"/>
            </a:endParaRPr>
          </a:p>
        </p:txBody>
      </p:sp>
      <p:sp>
        <p:nvSpPr>
          <p:cNvPr id="6186" name="Rectangle 618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84" name="Rectangle 618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BA86D-DD42-0E8D-5026-B4BCA8AD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ko-KR" altLang="en-US" sz="1800" kern="1200">
                <a:latin typeface="+mn-lt"/>
                <a:ea typeface="+mn-ea"/>
                <a:cs typeface="+mn-cs"/>
              </a:rPr>
              <a:t>애플리케이션의 실행에 필요한 환경을 하나의 </a:t>
            </a:r>
            <a:r>
              <a:rPr lang="ko-KR" altLang="en-US" sz="1800" b="1" kern="1200">
                <a:latin typeface="+mn-lt"/>
                <a:ea typeface="+mn-ea"/>
                <a:cs typeface="+mn-cs"/>
              </a:rPr>
              <a:t>이미지</a:t>
            </a:r>
            <a:r>
              <a:rPr lang="ko-KR" altLang="en-US" sz="1800"/>
              <a:t>로 모아두고 활용하는 오픈 소스 가상화 플랫폼</a:t>
            </a:r>
            <a:endParaRPr lang="en-US" altLang="ko-KR" sz="1800"/>
          </a:p>
          <a:p>
            <a:pPr marL="0" indent="0" latinLnBrk="0">
              <a:buNone/>
            </a:pPr>
            <a:r>
              <a:rPr lang="ko-KR" altLang="en-US" sz="1800" kern="1200">
                <a:latin typeface="+mn-lt"/>
                <a:ea typeface="+mn-ea"/>
                <a:cs typeface="+mn-cs"/>
              </a:rPr>
              <a:t>이미지란</a:t>
            </a:r>
            <a:r>
              <a:rPr lang="en-US" altLang="ko-KR" sz="1800"/>
              <a:t>?</a:t>
            </a:r>
          </a:p>
          <a:p>
            <a:pPr marL="0" indent="0" latinLnBrk="0">
              <a:buNone/>
            </a:pPr>
            <a:r>
              <a:rPr lang="ko-KR" altLang="en-US" sz="1800" kern="1200">
                <a:latin typeface="+mn-lt"/>
                <a:ea typeface="+mn-ea"/>
                <a:cs typeface="+mn-cs"/>
              </a:rPr>
              <a:t>컨테이너 실행에 필요한 파일과 설정 값 등을 포함</a:t>
            </a:r>
            <a:r>
              <a:rPr lang="en-US" altLang="ko-KR" sz="1800" kern="1200">
                <a:latin typeface="+mn-lt"/>
                <a:ea typeface="+mn-ea"/>
                <a:cs typeface="+mn-cs"/>
              </a:rPr>
              <a:t>,</a:t>
            </a:r>
            <a:r>
              <a:rPr lang="ko-KR" altLang="en-US" sz="1800" kern="1200">
                <a:latin typeface="+mn-lt"/>
                <a:ea typeface="+mn-ea"/>
                <a:cs typeface="+mn-cs"/>
              </a:rPr>
              <a:t> 상태값을 가지지 않고 변하지 않음</a:t>
            </a:r>
            <a:endParaRPr lang="en-US" altLang="ko-KR" sz="1800" kern="1200"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 descr="물고기, 클립아트, 해양 포유류, 지느러미이(가) 표시된 사진&#10;&#10;자동 생성된 설명">
            <a:extLst>
              <a:ext uri="{FF2B5EF4-FFF2-40B4-BE49-F238E27FC236}">
                <a16:creationId xmlns:a16="http://schemas.microsoft.com/office/drawing/2014/main" id="{BFDDC459-249C-9E90-F245-AEF9A864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16" y="841255"/>
            <a:ext cx="6440424" cy="512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45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2" name="Rectangle 717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89409C-7E38-1733-F4F8-F996476F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sz="4800"/>
              <a:t>K8s </a:t>
            </a:r>
            <a:r>
              <a:rPr lang="ko-KR" altLang="en-US" sz="4800"/>
              <a:t>등장 배경</a:t>
            </a:r>
          </a:p>
        </p:txBody>
      </p:sp>
      <p:sp>
        <p:nvSpPr>
          <p:cNvPr id="7193" name="Rectangle 717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60132-B89F-1E87-5E33-8B0A068CD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ko-KR" altLang="en-US" sz="1700"/>
              <a:t>도커의 등장으로 컨테이너 기반 배포 방식 보편화</a:t>
            </a:r>
            <a:endParaRPr lang="en-US" altLang="ko-KR" sz="1700"/>
          </a:p>
          <a:p>
            <a:pPr lvl="1"/>
            <a:r>
              <a:rPr lang="ko-KR" altLang="en-US" sz="1700"/>
              <a:t>이미지</a:t>
            </a:r>
            <a:r>
              <a:rPr lang="en-US" altLang="ko-KR" sz="1700"/>
              <a:t>, </a:t>
            </a:r>
            <a:r>
              <a:rPr lang="ko-KR" altLang="en-US" sz="1700"/>
              <a:t>관리되는 컨테이너 증가</a:t>
            </a:r>
            <a:endParaRPr lang="en-US" altLang="ko-KR" sz="1700"/>
          </a:p>
          <a:p>
            <a:endParaRPr lang="en-US" altLang="ko-KR" sz="1700"/>
          </a:p>
          <a:p>
            <a:r>
              <a:rPr lang="ko-KR" altLang="en-US" sz="1700"/>
              <a:t>개발자는 반복된 작업을 줄이는 것이 목표</a:t>
            </a:r>
            <a:endParaRPr lang="en-US" altLang="ko-KR" sz="1700"/>
          </a:p>
          <a:p>
            <a:r>
              <a:rPr lang="ko-KR" altLang="en-US" sz="1700"/>
              <a:t>컨테이너들의 관리를 </a:t>
            </a:r>
            <a:r>
              <a:rPr lang="ko-KR" altLang="en-US" sz="1700" b="1"/>
              <a:t>자동화할 도구</a:t>
            </a:r>
            <a:r>
              <a:rPr lang="ko-KR" altLang="en-US" sz="1700"/>
              <a:t>가 필요</a:t>
            </a:r>
            <a:endParaRPr lang="en-US" altLang="ko-KR" sz="1700"/>
          </a:p>
          <a:p>
            <a:endParaRPr lang="en-US" altLang="ko-KR" sz="1700"/>
          </a:p>
          <a:p>
            <a:r>
              <a:rPr lang="ko-KR" altLang="en-US" sz="1700"/>
              <a:t>그것이 바로 쿠버네티스</a:t>
            </a:r>
            <a:endParaRPr lang="en-US" altLang="ko-KR" sz="1700"/>
          </a:p>
          <a:p>
            <a:pPr lvl="1"/>
            <a:r>
              <a:rPr lang="ko-KR" altLang="en-US" sz="1700"/>
              <a:t>관리 툴은 많이 나왔지만 구글과 대기업의 기술이 확실히 좋긴함</a:t>
            </a:r>
            <a:endParaRPr lang="en-US" altLang="ko-KR" sz="170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34D4346-2606-9F04-4CEA-17982349A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2892862"/>
            <a:ext cx="5150277" cy="289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3" name="Rectangle 718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9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1" name="Freeform: Shape 821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D80B38-14F2-3094-7DC0-9E217B40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altLang="ko-KR"/>
              <a:t>Kubernetes(k8s)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43010-391F-53EE-ADBE-5CD0D4C0F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ko-KR" altLang="en-US" sz="2000"/>
              <a:t>컨테이너를 쉽고 빠르게 배포하고 확장하고 관리 자동화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특징</a:t>
            </a:r>
            <a:endParaRPr lang="en-US" altLang="ko-KR" sz="2000"/>
          </a:p>
          <a:p>
            <a:pPr lvl="1"/>
            <a:r>
              <a:rPr lang="ko-KR" altLang="en-US" sz="2000"/>
              <a:t>대기업들이 참여</a:t>
            </a:r>
            <a:endParaRPr lang="en-US" altLang="ko-KR" sz="2000"/>
          </a:p>
          <a:p>
            <a:pPr lvl="1"/>
            <a:r>
              <a:rPr lang="ko-KR" altLang="en-US" sz="2000"/>
              <a:t>다양한 배포 방식</a:t>
            </a:r>
            <a:endParaRPr lang="en-US" altLang="ko-KR" sz="2000"/>
          </a:p>
          <a:p>
            <a:pPr lvl="1"/>
            <a:r>
              <a:rPr lang="en-US" altLang="ko-KR" sz="2000"/>
              <a:t>Namespace &amp; label</a:t>
            </a:r>
          </a:p>
          <a:p>
            <a:pPr lvl="1"/>
            <a:r>
              <a:rPr lang="ko-KR" altLang="en-US" sz="2000"/>
              <a:t>역할 기반 엑세스 제어</a:t>
            </a:r>
            <a:endParaRPr lang="en-US" altLang="ko-KR" sz="2000"/>
          </a:p>
          <a:p>
            <a:pPr lvl="1"/>
            <a:r>
              <a:rPr lang="en-US" altLang="ko-KR" sz="2000"/>
              <a:t>Auto scaling</a:t>
            </a:r>
            <a:endParaRPr lang="ko-KR" altLang="en-US" sz="2000"/>
          </a:p>
        </p:txBody>
      </p:sp>
      <p:pic>
        <p:nvPicPr>
          <p:cNvPr id="8196" name="Picture 4" descr="텍스트, 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E772FF8-F5C4-1016-7E0D-ADB9448F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0211" y="703749"/>
            <a:ext cx="3848322" cy="242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상징, 로고, 엠블럼, 등록 상표이(가) 표시된 사진&#10;&#10;자동 생성된 설명">
            <a:extLst>
              <a:ext uri="{FF2B5EF4-FFF2-40B4-BE49-F238E27FC236}">
                <a16:creationId xmlns:a16="http://schemas.microsoft.com/office/drawing/2014/main" id="{BCC320E4-A73F-FA78-239C-D899AC65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0211" y="3690029"/>
            <a:ext cx="3848322" cy="25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8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13AE99-45D2-AE7D-F86D-C5194916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ko-KR" altLang="en-US"/>
              <a:t>기본 개념과 구성요소</a:t>
            </a:r>
            <a:endParaRPr lang="ko-KR" altLang="en-US" dirty="0"/>
          </a:p>
        </p:txBody>
      </p:sp>
      <p:sp>
        <p:nvSpPr>
          <p:cNvPr id="922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3A082-BB0C-3698-BEFB-614A00AD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ko-KR" altLang="en-US" sz="1700"/>
              <a:t>마스터</a:t>
            </a:r>
            <a:r>
              <a:rPr lang="en-US" altLang="ko-KR" sz="1700"/>
              <a:t> – </a:t>
            </a:r>
            <a:r>
              <a:rPr lang="ko-KR" altLang="en-US" sz="1700"/>
              <a:t>노드</a:t>
            </a:r>
            <a:endParaRPr lang="en-US" altLang="ko-KR" sz="1700"/>
          </a:p>
          <a:p>
            <a:pPr lvl="1"/>
            <a:r>
              <a:rPr lang="ko-KR" altLang="en-US" sz="1700"/>
              <a:t>중앙에 </a:t>
            </a:r>
            <a:r>
              <a:rPr lang="en-US" altLang="ko-KR" sz="1700"/>
              <a:t>API </a:t>
            </a:r>
            <a:r>
              <a:rPr lang="ko-KR" altLang="en-US" sz="1700"/>
              <a:t>서버와 상태 저장소를 두고 각 서버</a:t>
            </a:r>
            <a:r>
              <a:rPr lang="en-US" altLang="ko-KR" sz="1700"/>
              <a:t>(Node)</a:t>
            </a:r>
            <a:r>
              <a:rPr lang="ko-KR" altLang="en-US" sz="1700"/>
              <a:t>의 에이전트</a:t>
            </a:r>
            <a:r>
              <a:rPr lang="en-US" altLang="ko-KR" sz="1700"/>
              <a:t>(kubelet)</a:t>
            </a:r>
            <a:r>
              <a:rPr lang="ko-KR" altLang="en-US" sz="1700"/>
              <a:t>과 통신하는 구조</a:t>
            </a:r>
            <a:endParaRPr lang="en-US" altLang="ko-KR" sz="1700"/>
          </a:p>
          <a:p>
            <a:pPr lvl="1"/>
            <a:r>
              <a:rPr lang="ko-KR" altLang="en-US" sz="1700"/>
              <a:t>모든 명령은 마스터의 </a:t>
            </a:r>
            <a:r>
              <a:rPr lang="en-US" altLang="ko-KR" sz="1700"/>
              <a:t>API </a:t>
            </a:r>
            <a:r>
              <a:rPr lang="ko-KR" altLang="en-US" sz="1700"/>
              <a:t>호출</a:t>
            </a:r>
            <a:r>
              <a:rPr lang="en-US" altLang="ko-KR" sz="1700"/>
              <a:t>, </a:t>
            </a:r>
            <a:r>
              <a:rPr lang="ko-KR" altLang="en-US" sz="1700"/>
              <a:t>노드는 마스터와 통신</a:t>
            </a:r>
            <a:endParaRPr lang="en-US" altLang="ko-KR" sz="1700"/>
          </a:p>
          <a:p>
            <a:pPr lvl="1"/>
            <a:r>
              <a:rPr lang="en-US" altLang="ko-KR" sz="1700"/>
              <a:t>Kubectl </a:t>
            </a:r>
            <a:r>
              <a:rPr lang="ko-KR" altLang="en-US" sz="1700"/>
              <a:t>이라는 </a:t>
            </a:r>
            <a:r>
              <a:rPr lang="en-US" altLang="ko-KR" sz="1700"/>
              <a:t>client </a:t>
            </a:r>
            <a:r>
              <a:rPr lang="ko-KR" altLang="en-US" sz="1700"/>
              <a:t>도구로 </a:t>
            </a:r>
            <a:r>
              <a:rPr lang="en-US" altLang="ko-KR" sz="1700"/>
              <a:t>API </a:t>
            </a:r>
            <a:r>
              <a:rPr lang="ko-KR" altLang="en-US" sz="1700"/>
              <a:t>서버 접근</a:t>
            </a:r>
            <a:endParaRPr lang="en-US" altLang="ko-KR" sz="1700"/>
          </a:p>
        </p:txBody>
      </p:sp>
      <p:pic>
        <p:nvPicPr>
          <p:cNvPr id="9220" name="Picture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13D387C-19ED-0EB5-4D6A-B1D5D560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441857"/>
            <a:ext cx="10917936" cy="365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39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6" name="Rectangle 1230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84316F-E0D4-EE09-FE81-0CC755B5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sz="4800"/>
              <a:t>Master Node</a:t>
            </a:r>
            <a:endParaRPr lang="ko-KR" altLang="en-US" sz="4800"/>
          </a:p>
        </p:txBody>
      </p:sp>
      <p:sp>
        <p:nvSpPr>
          <p:cNvPr id="12308" name="Rectangle 1230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0" name="Rectangle 1230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4948A5A4-3B53-3700-0C77-B48E3B17A2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926141"/>
              </p:ext>
            </p:extLst>
          </p:nvPr>
        </p:nvGraphicFramePr>
        <p:xfrm>
          <a:off x="793662" y="3154803"/>
          <a:ext cx="6032354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549">
                  <a:extLst>
                    <a:ext uri="{9D8B030D-6E8A-4147-A177-3AD203B41FA5}">
                      <a16:colId xmlns:a16="http://schemas.microsoft.com/office/drawing/2014/main" val="2350756924"/>
                    </a:ext>
                  </a:extLst>
                </a:gridCol>
                <a:gridCol w="3852805">
                  <a:extLst>
                    <a:ext uri="{9D8B030D-6E8A-4147-A177-3AD203B41FA5}">
                      <a16:colId xmlns:a16="http://schemas.microsoft.com/office/drawing/2014/main" val="1747585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컴포넌트명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99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Kube-apiserver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요청을 처리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4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kube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-controller-manager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컨트롤러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등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관리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상태와 원하는 상태를 관찰하는 무한루프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008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kube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상황에 맞게 적절한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Worker Node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선택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5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클러스터 내의 데이터를 담는 저장소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91813"/>
                  </a:ext>
                </a:extLst>
              </a:tr>
            </a:tbl>
          </a:graphicData>
        </a:graphic>
      </p:graphicFrame>
      <p:sp>
        <p:nvSpPr>
          <p:cNvPr id="12312" name="Rectangle 1231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C13F2CBC-D953-D9DE-AB01-896D061C0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76" y="3370049"/>
            <a:ext cx="5014014" cy="248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5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DE7B7-0F12-9810-32B4-6E6C100D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Desired state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5A277-EE90-950E-5B51-579F51B34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원하는 상태를 선언</a:t>
            </a:r>
            <a:endParaRPr lang="en-US" altLang="ko-KR" dirty="0"/>
          </a:p>
          <a:p>
            <a:pPr lvl="1"/>
            <a:r>
              <a:rPr lang="ko-KR" altLang="en-US" dirty="0"/>
              <a:t>이러한 상태는 </a:t>
            </a:r>
            <a:r>
              <a:rPr lang="ko-KR" altLang="en-US" dirty="0" err="1"/>
              <a:t>쿠버네티스의</a:t>
            </a:r>
            <a:r>
              <a:rPr lang="ko-KR" altLang="en-US" dirty="0"/>
              <a:t> 핵심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45F7A-7C00-2CEF-BA8D-5EFC6D091C4C}"/>
              </a:ext>
            </a:extLst>
          </p:cNvPr>
          <p:cNvSpPr txBox="1"/>
          <p:nvPr/>
        </p:nvSpPr>
        <p:spPr>
          <a:xfrm>
            <a:off x="7391967" y="1969969"/>
            <a:ext cx="3744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“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80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포트를 오픈한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nginx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컨테이너를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개 유지해줘”</a:t>
            </a:r>
            <a:b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-&gt;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원하는 상태를 선언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(declarative)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설정 가능한 것은 뭐가 있나요</a:t>
            </a:r>
            <a:r>
              <a:rPr lang="en-US" altLang="ko-KR" dirty="0"/>
              <a:t>?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CPU,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메모리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(RAM)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그리고 다양한 것들을 제한</a:t>
            </a:r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4ED01E7-430D-8F94-E342-1975F5B13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1" y="2869339"/>
            <a:ext cx="5062569" cy="312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D7840F5-794D-6DA4-7038-BE421CA3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4266909"/>
            <a:ext cx="4605223" cy="243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CBFC0-9A52-10F3-0609-6820FABA5FBE}"/>
              </a:ext>
            </a:extLst>
          </p:cNvPr>
          <p:cNvSpPr txBox="1"/>
          <p:nvPr/>
        </p:nvSpPr>
        <p:spPr>
          <a:xfrm>
            <a:off x="7941411" y="4818743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관찰 무한루프</a:t>
            </a:r>
          </a:p>
        </p:txBody>
      </p:sp>
    </p:spTree>
    <p:extLst>
      <p:ext uri="{BB962C8B-B14F-4D97-AF65-F5344CB8AC3E}">
        <p14:creationId xmlns:p14="http://schemas.microsoft.com/office/powerpoint/2010/main" val="1071061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15408-EA88-4492-D2B1-EF906208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Worker Node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5DD2E25-D1D6-3AAB-064A-E9830F1124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838589"/>
              </p:ext>
            </p:extLst>
          </p:nvPr>
        </p:nvGraphicFramePr>
        <p:xfrm>
          <a:off x="678543" y="526245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81010968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607201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컴포넌트명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6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컨테이너화된</a:t>
                      </a:r>
                      <a:r>
                        <a:rPr lang="ko-KR" altLang="en-US" dirty="0"/>
                        <a:t> 애플리케이션 그룹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7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Kubelet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Node</a:t>
                      </a:r>
                      <a:r>
                        <a:rPr lang="ko-KR" altLang="en-US" dirty="0"/>
                        <a:t>에 할당된 </a:t>
                      </a:r>
                      <a:r>
                        <a:rPr lang="en-US" altLang="ko-KR" dirty="0"/>
                        <a:t>pod </a:t>
                      </a:r>
                      <a:r>
                        <a:rPr lang="ko-KR" altLang="en-US" dirty="0"/>
                        <a:t>상태를 체크하고 관리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71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Kub-proxy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Pod</a:t>
                      </a:r>
                      <a:r>
                        <a:rPr lang="ko-KR" altLang="en-US" dirty="0"/>
                        <a:t>로 연결되는 네트워크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678598"/>
                  </a:ext>
                </a:extLst>
              </a:tr>
            </a:tbl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4329D062-8D7A-EEA0-555F-C50C6437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485" y="1471098"/>
            <a:ext cx="4836886" cy="34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437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176338-66BB-2283-4630-9AC9BF8DC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ko-KR" sz="5000"/>
              <a:t>Kubernetes –Manifest </a:t>
            </a:r>
            <a:r>
              <a:rPr lang="ko-KR" altLang="en-US" sz="5000"/>
              <a:t>파일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1D00A-1497-34AB-CCA0-D518C707E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US" altLang="ko-KR" sz="2200" dirty="0"/>
              <a:t>Object</a:t>
            </a:r>
            <a:r>
              <a:rPr lang="ko-KR" altLang="en-US" sz="2200" dirty="0"/>
              <a:t> 명세</a:t>
            </a:r>
            <a:r>
              <a:rPr lang="en-US" altLang="ko-KR" sz="2200" dirty="0"/>
              <a:t>(Spec) , </a:t>
            </a:r>
            <a:r>
              <a:rPr lang="ko-KR" altLang="en-US" sz="2200" dirty="0"/>
              <a:t>상태</a:t>
            </a:r>
            <a:r>
              <a:rPr lang="en-US" altLang="ko-KR" sz="2200" dirty="0"/>
              <a:t>(desired state)</a:t>
            </a:r>
            <a:r>
              <a:rPr lang="ko-KR" altLang="en-US" sz="2200" dirty="0"/>
              <a:t>을 </a:t>
            </a:r>
            <a:r>
              <a:rPr lang="en-US" altLang="ko-KR" sz="2200" dirty="0"/>
              <a:t>YAML </a:t>
            </a:r>
            <a:r>
              <a:rPr lang="ko-KR" altLang="en-US" sz="2200" dirty="0"/>
              <a:t>파일로 정의</a:t>
            </a:r>
            <a:endParaRPr lang="en-US" altLang="ko-KR" sz="2200" dirty="0"/>
          </a:p>
          <a:p>
            <a:r>
              <a:rPr lang="ko-KR" altLang="en-US" sz="2200" dirty="0"/>
              <a:t>배포 노드나 </a:t>
            </a:r>
            <a:r>
              <a:rPr lang="en-US" altLang="ko-KR" sz="2200" dirty="0"/>
              <a:t>RBAC(</a:t>
            </a:r>
            <a:r>
              <a:rPr lang="ko-KR" altLang="en-US" sz="2200" dirty="0"/>
              <a:t>접근 권한 설정 가능</a:t>
            </a:r>
            <a:r>
              <a:rPr lang="en-US" altLang="ko-KR" sz="2200" dirty="0"/>
              <a:t>)</a:t>
            </a:r>
          </a:p>
          <a:p>
            <a:endParaRPr lang="en-US" altLang="ko-KR" sz="2200" dirty="0"/>
          </a:p>
          <a:p>
            <a:r>
              <a:rPr lang="ko-KR" altLang="en-US" sz="2200" dirty="0"/>
              <a:t>배포 방식</a:t>
            </a:r>
            <a:endParaRPr lang="en-US" altLang="ko-KR" sz="2200" dirty="0"/>
          </a:p>
          <a:p>
            <a:pPr lvl="1"/>
            <a:r>
              <a:rPr lang="ko-KR" altLang="en-US" sz="1800" dirty="0"/>
              <a:t>오브젝트에 </a:t>
            </a:r>
            <a:r>
              <a:rPr lang="en-US" altLang="ko-KR" sz="1800" dirty="0" err="1"/>
              <a:t>labe</a:t>
            </a:r>
            <a:r>
              <a:rPr lang="ko-KR" altLang="en-US" sz="1800" dirty="0"/>
              <a:t>을</a:t>
            </a:r>
            <a:r>
              <a:rPr lang="en-US" altLang="ko-KR" sz="1800" dirty="0"/>
              <a:t> </a:t>
            </a:r>
            <a:r>
              <a:rPr lang="ko-KR" altLang="en-US" sz="1800" dirty="0"/>
              <a:t>붙여 원하는 상태</a:t>
            </a:r>
            <a:r>
              <a:rPr lang="en-US" altLang="ko-KR" sz="1800" dirty="0"/>
              <a:t>(desired state)</a:t>
            </a:r>
            <a:r>
              <a:rPr lang="ko-KR" altLang="en-US" sz="1800" dirty="0"/>
              <a:t>로 정의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 </a:t>
            </a:r>
            <a:r>
              <a:rPr lang="ko-KR" altLang="en-US" sz="1800" dirty="0"/>
              <a:t>전달</a:t>
            </a:r>
            <a:endParaRPr lang="en-US" altLang="ko-KR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0DE8D9-F394-E7A2-7A0C-D3A5CB2D9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" r="-1" b="79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328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A295E-E602-1606-5E63-72DF01C4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K8s</a:t>
            </a:r>
            <a:r>
              <a:rPr lang="ko-KR" altLang="en-US"/>
              <a:t> </a:t>
            </a:r>
            <a:r>
              <a:rPr lang="en-US" altLang="ko-KR"/>
              <a:t>Objects</a:t>
            </a:r>
            <a:endParaRPr lang="ko-KR" altLang="en-US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4DD2F4A-A2BF-D89A-024B-9873F20136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1A5C10A-E20F-D826-9C1D-7329CBF1A3A8}"/>
              </a:ext>
            </a:extLst>
          </p:cNvPr>
          <p:cNvSpPr txBox="1"/>
          <p:nvPr/>
        </p:nvSpPr>
        <p:spPr>
          <a:xfrm>
            <a:off x="838200" y="6308209"/>
            <a:ext cx="908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https://coodori.notion.site/Kubernetes-2f15740a21a64575b40c0214c574281c?pvs=74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808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88" name="Rectangle 15383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89" name="Freeform: Shape 1538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82D9D8-D390-1874-14B2-9873FF73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kern="1200">
                <a:latin typeface="+mj-lt"/>
                <a:ea typeface="+mj-ea"/>
                <a:cs typeface="+mj-cs"/>
              </a:rPr>
              <a:t>Pod</a:t>
            </a:r>
          </a:p>
        </p:txBody>
      </p:sp>
      <p:graphicFrame>
        <p:nvGraphicFramePr>
          <p:cNvPr id="15" name="내용 개체 틀 14">
            <a:extLst>
              <a:ext uri="{FF2B5EF4-FFF2-40B4-BE49-F238E27FC236}">
                <a16:creationId xmlns:a16="http://schemas.microsoft.com/office/drawing/2014/main" id="{4D057FF5-9C59-EB76-622F-5C9890830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710565"/>
              </p:ext>
            </p:extLst>
          </p:nvPr>
        </p:nvGraphicFramePr>
        <p:xfrm>
          <a:off x="683493" y="1923144"/>
          <a:ext cx="5257059" cy="1505856"/>
        </p:xfrm>
        <a:graphic>
          <a:graphicData uri="http://schemas.openxmlformats.org/drawingml/2006/table">
            <a:tbl>
              <a:tblPr/>
              <a:tblGrid>
                <a:gridCol w="1752353">
                  <a:extLst>
                    <a:ext uri="{9D8B030D-6E8A-4147-A177-3AD203B41FA5}">
                      <a16:colId xmlns:a16="http://schemas.microsoft.com/office/drawing/2014/main" val="1177974417"/>
                    </a:ext>
                  </a:extLst>
                </a:gridCol>
                <a:gridCol w="1752353">
                  <a:extLst>
                    <a:ext uri="{9D8B030D-6E8A-4147-A177-3AD203B41FA5}">
                      <a16:colId xmlns:a16="http://schemas.microsoft.com/office/drawing/2014/main" val="1167407961"/>
                    </a:ext>
                  </a:extLst>
                </a:gridCol>
                <a:gridCol w="1752353">
                  <a:extLst>
                    <a:ext uri="{9D8B030D-6E8A-4147-A177-3AD203B41FA5}">
                      <a16:colId xmlns:a16="http://schemas.microsoft.com/office/drawing/2014/main" val="3559436652"/>
                    </a:ext>
                  </a:extLst>
                </a:gridCol>
              </a:tblGrid>
              <a:tr h="3764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apiVersion</a:t>
                      </a:r>
                      <a:endParaRPr lang="en-US" sz="1400" dirty="0"/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/>
                        <a:t>오브젝트버전</a:t>
                      </a:r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390210"/>
                  </a:ext>
                </a:extLst>
              </a:tr>
              <a:tr h="376464">
                <a:tc>
                  <a:txBody>
                    <a:bodyPr/>
                    <a:lstStyle/>
                    <a:p>
                      <a:r>
                        <a:rPr lang="en-US" sz="1400" dirty="0"/>
                        <a:t>kind</a:t>
                      </a:r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종류</a:t>
                      </a:r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pod, </a:t>
                      </a:r>
                      <a:r>
                        <a:rPr lang="en-US" sz="1400" dirty="0" err="1"/>
                        <a:t>ReplicaSet</a:t>
                      </a:r>
                      <a:r>
                        <a:rPr lang="en-US" sz="1400" dirty="0"/>
                        <a:t>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430192"/>
                  </a:ext>
                </a:extLst>
              </a:tr>
              <a:tr h="376464">
                <a:tc>
                  <a:txBody>
                    <a:bodyPr/>
                    <a:lstStyle/>
                    <a:p>
                      <a:r>
                        <a:rPr lang="en-US" sz="1400"/>
                        <a:t>metadata</a:t>
                      </a:r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메타 데이터</a:t>
                      </a:r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name, label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418074"/>
                  </a:ext>
                </a:extLst>
              </a:tr>
              <a:tr h="376464">
                <a:tc>
                  <a:txBody>
                    <a:bodyPr/>
                    <a:lstStyle/>
                    <a:p>
                      <a:r>
                        <a:rPr lang="en-US" sz="1400"/>
                        <a:t>spec</a:t>
                      </a:r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상세명세</a:t>
                      </a:r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리소스마다 다름</a:t>
                      </a:r>
                    </a:p>
                  </a:txBody>
                  <a:tcPr marL="33807" marR="33807" marT="16903" marB="169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331520"/>
                  </a:ext>
                </a:extLst>
              </a:tr>
            </a:tbl>
          </a:graphicData>
        </a:graphic>
      </p:graphicFrame>
      <p:pic>
        <p:nvPicPr>
          <p:cNvPr id="15372" name="Picture 12">
            <a:extLst>
              <a:ext uri="{FF2B5EF4-FFF2-40B4-BE49-F238E27FC236}">
                <a16:creationId xmlns:a16="http://schemas.microsoft.com/office/drawing/2014/main" id="{07C3CC6A-E509-9B08-AB47-D73406342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4246" y="643234"/>
            <a:ext cx="3476687" cy="26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>
            <a:extLst>
              <a:ext uri="{FF2B5EF4-FFF2-40B4-BE49-F238E27FC236}">
                <a16:creationId xmlns:a16="http://schemas.microsoft.com/office/drawing/2014/main" id="{04312647-4F6D-C6AE-ABF3-CB19B3777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796" y="3561028"/>
            <a:ext cx="5304365" cy="298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Untitled">
            <a:extLst>
              <a:ext uri="{FF2B5EF4-FFF2-40B4-BE49-F238E27FC236}">
                <a16:creationId xmlns:a16="http://schemas.microsoft.com/office/drawing/2014/main" id="{992A7511-0461-6195-203B-9C25E2F3B7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5AB69D-FF98-4B37-51AE-A40E83EB7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6" y="2828545"/>
            <a:ext cx="5910026" cy="44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9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D1BA0-3DA8-3CC6-2E9D-07A3F6A2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618D83-329C-AA45-9134-0D66A010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K8s</a:t>
            </a:r>
            <a:r>
              <a:rPr lang="ko-KR" altLang="en-US" dirty="0"/>
              <a:t> 등장 배경</a:t>
            </a:r>
            <a:endParaRPr lang="en-US" altLang="ko-KR" dirty="0"/>
          </a:p>
          <a:p>
            <a:r>
              <a:rPr lang="ko-KR" altLang="en-US" dirty="0"/>
              <a:t>기본 개념과 구성요소</a:t>
            </a:r>
            <a:endParaRPr lang="en-US" altLang="ko-KR" dirty="0"/>
          </a:p>
          <a:p>
            <a:r>
              <a:rPr lang="ko-KR" altLang="en-US" dirty="0"/>
              <a:t>설정파일</a:t>
            </a:r>
          </a:p>
        </p:txBody>
      </p:sp>
    </p:spTree>
    <p:extLst>
      <p:ext uri="{BB962C8B-B14F-4D97-AF65-F5344CB8AC3E}">
        <p14:creationId xmlns:p14="http://schemas.microsoft.com/office/powerpoint/2010/main" val="2421827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C731BF-2BE0-985C-2B14-4E4F874F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ReplicaSet</a:t>
            </a:r>
            <a:endParaRPr lang="ko-KR" altLang="en-US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EC04F-0817-81FF-2C0C-3B4F5609C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altLang="ko-KR" sz="2200" dirty="0"/>
              <a:t>Pod</a:t>
            </a:r>
            <a:r>
              <a:rPr lang="ko-KR" altLang="en-US" sz="2200" dirty="0"/>
              <a:t>를 정해진 수만큼 복제하고 관리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7C3B9F-379E-FDE8-447E-226FBCC6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08" y="640080"/>
            <a:ext cx="5424448" cy="55778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9E06753-9ABC-6BF2-107E-567426457F12}"/>
                  </a:ext>
                </a:extLst>
              </p14:cNvPr>
              <p14:cNvContentPartPr/>
              <p14:nvPr/>
            </p14:nvContentPartPr>
            <p14:xfrm>
              <a:off x="8199817" y="2903817"/>
              <a:ext cx="203400" cy="133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9E06753-9ABC-6BF2-107E-567426457F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3697" y="2897697"/>
                <a:ext cx="2156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B1A0319-0E1B-AA6F-D595-9B9C4204DB40}"/>
                  </a:ext>
                </a:extLst>
              </p14:cNvPr>
              <p14:cNvContentPartPr/>
              <p14:nvPr/>
            </p14:nvContentPartPr>
            <p14:xfrm>
              <a:off x="7517977" y="3322497"/>
              <a:ext cx="904680" cy="248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B1A0319-0E1B-AA6F-D595-9B9C4204DB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1857" y="3316377"/>
                <a:ext cx="916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6EF1885-51F3-739C-8C88-D972295A5AE6}"/>
                  </a:ext>
                </a:extLst>
              </p14:cNvPr>
              <p14:cNvContentPartPr/>
              <p14:nvPr/>
            </p14:nvContentPartPr>
            <p14:xfrm>
              <a:off x="7532377" y="4040337"/>
              <a:ext cx="705240" cy="244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6EF1885-51F3-739C-8C88-D972295A5A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6257" y="4034217"/>
                <a:ext cx="7174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32A5310-9F6A-F267-4794-42111FF9B7E8}"/>
                  </a:ext>
                </a:extLst>
              </p14:cNvPr>
              <p14:cNvContentPartPr/>
              <p14:nvPr/>
            </p14:nvContentPartPr>
            <p14:xfrm>
              <a:off x="7372537" y="3817137"/>
              <a:ext cx="63756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32A5310-9F6A-F267-4794-42111FF9B7E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6417" y="3811017"/>
                <a:ext cx="649800" cy="12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5412E02-567F-ADE5-CFE1-A06C4D3EA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38708"/>
              </p:ext>
            </p:extLst>
          </p:nvPr>
        </p:nvGraphicFramePr>
        <p:xfrm>
          <a:off x="823685" y="3626825"/>
          <a:ext cx="5424448" cy="1371600"/>
        </p:xfrm>
        <a:graphic>
          <a:graphicData uri="http://schemas.openxmlformats.org/drawingml/2006/table">
            <a:tbl>
              <a:tblPr/>
              <a:tblGrid>
                <a:gridCol w="2712224">
                  <a:extLst>
                    <a:ext uri="{9D8B030D-6E8A-4147-A177-3AD203B41FA5}">
                      <a16:colId xmlns:a16="http://schemas.microsoft.com/office/drawing/2014/main" val="389084180"/>
                    </a:ext>
                  </a:extLst>
                </a:gridCol>
                <a:gridCol w="2712224">
                  <a:extLst>
                    <a:ext uri="{9D8B030D-6E8A-4147-A177-3AD203B41FA5}">
                      <a16:colId xmlns:a16="http://schemas.microsoft.com/office/drawing/2014/main" val="1112659113"/>
                    </a:ext>
                  </a:extLst>
                </a:gridCol>
              </a:tblGrid>
              <a:tr h="195306">
                <a:tc>
                  <a:txBody>
                    <a:bodyPr/>
                    <a:lstStyle/>
                    <a:p>
                      <a:r>
                        <a:rPr lang="en-US"/>
                        <a:t>spec.selector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 </a:t>
                      </a:r>
                      <a:r>
                        <a:rPr lang="ko-KR" altLang="en-US" dirty="0"/>
                        <a:t>체크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915495"/>
                  </a:ext>
                </a:extLst>
              </a:tr>
              <a:tr h="195306">
                <a:tc>
                  <a:txBody>
                    <a:bodyPr/>
                    <a:lstStyle/>
                    <a:p>
                      <a:r>
                        <a:rPr lang="en-US" dirty="0" err="1"/>
                        <a:t>spec.replicas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원하는 </a:t>
                      </a:r>
                      <a:r>
                        <a:rPr lang="en-US" altLang="ko-KR" dirty="0"/>
                        <a:t>Pod</a:t>
                      </a:r>
                      <a:r>
                        <a:rPr lang="ko-KR" altLang="en-US" dirty="0"/>
                        <a:t>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02075"/>
                  </a:ext>
                </a:extLst>
              </a:tr>
              <a:tr h="195306">
                <a:tc>
                  <a:txBody>
                    <a:bodyPr/>
                    <a:lstStyle/>
                    <a:p>
                      <a:r>
                        <a:rPr lang="en-US" dirty="0" err="1"/>
                        <a:t>spec.template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생성할 </a:t>
                      </a:r>
                      <a:r>
                        <a:rPr lang="en-US" altLang="ko-KR" dirty="0"/>
                        <a:t>Pod</a:t>
                      </a:r>
                      <a:r>
                        <a:rPr lang="ko-KR" altLang="en-US" dirty="0"/>
                        <a:t>의 명세 이는 </a:t>
                      </a:r>
                      <a:r>
                        <a:rPr lang="en-US" altLang="ko-KR" dirty="0"/>
                        <a:t>Pod </a:t>
                      </a:r>
                      <a:r>
                        <a:rPr lang="ko-KR" altLang="en-US" dirty="0"/>
                        <a:t>설정 파일과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011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46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D0C6D-F6FA-1C24-C80C-FEAE8774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ReplicaSet</a:t>
            </a:r>
            <a:r>
              <a:rPr lang="en-US" altLang="ko-KR" dirty="0"/>
              <a:t> </a:t>
            </a:r>
            <a:r>
              <a:rPr lang="ko-KR" altLang="en-US" dirty="0"/>
              <a:t>작동방식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84E5E1C-0495-B037-7282-B4C037F147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71" y="1825625"/>
            <a:ext cx="69572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634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DDE015-6A74-1ECB-1B6C-1AB42537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Deployment</a:t>
            </a:r>
            <a:endParaRPr lang="ko-KR" altLang="en-US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CF411-AEAE-109C-6F76-6F0C9577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altLang="ko-KR" sz="2200"/>
              <a:t>ReplicaSet</a:t>
            </a:r>
            <a:r>
              <a:rPr lang="ko-KR" altLang="en-US" sz="2200"/>
              <a:t>을 이용하여 </a:t>
            </a:r>
            <a:r>
              <a:rPr lang="en-US" altLang="ko-KR" sz="2200"/>
              <a:t>Pod </a:t>
            </a:r>
            <a:r>
              <a:rPr lang="ko-KR" altLang="en-US" sz="2200"/>
              <a:t>를 업데이트하고 이력을 관리하여 롤백하거나 특정 버전으로 돌아갈 수 있다</a:t>
            </a:r>
            <a:r>
              <a:rPr lang="en-US" altLang="ko-KR" sz="2200"/>
              <a:t>.</a:t>
            </a:r>
            <a:endParaRPr lang="ko-KR" altLang="en-US" sz="2200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CB637EA-B2A1-6230-71BB-FF7C1FFB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08" y="640080"/>
            <a:ext cx="542444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0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3B8FE-3C3C-C67E-B366-FC33F5CE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altLang="ko-KR" sz="3700"/>
              <a:t>Deployment</a:t>
            </a:r>
            <a:r>
              <a:rPr lang="ko-KR" altLang="en-US" sz="3700"/>
              <a:t> 작동방식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7A56CE6-FD4E-A0B4-8CC0-7A6563281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/>
              <a:t>버전을 업데이트하면 </a:t>
            </a:r>
            <a:r>
              <a:rPr lang="en-US" altLang="ko-KR" sz="2000" dirty="0" err="1"/>
              <a:t>ReplicaSet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sz="2000" dirty="0" err="1"/>
              <a:t>ReplicaSet</a:t>
            </a:r>
            <a:r>
              <a:rPr lang="ko-KR" altLang="en-US" sz="2000" dirty="0"/>
              <a:t>이 새로운 버전의 </a:t>
            </a:r>
            <a:r>
              <a:rPr lang="en-US" altLang="ko-KR" sz="2000" dirty="0"/>
              <a:t>Pod </a:t>
            </a:r>
            <a:r>
              <a:rPr lang="ko-KR" altLang="en-US" sz="2000" dirty="0"/>
              <a:t>를 생성</a:t>
            </a:r>
            <a:endParaRPr lang="en-US" sz="2000" dirty="0"/>
          </a:p>
        </p:txBody>
      </p:sp>
      <p:pic>
        <p:nvPicPr>
          <p:cNvPr id="8" name="내용 개체 틀 7" descr="스크린샷, 텍스트, 도표, 라인이(가) 표시된 사진&#10;&#10;자동 생성된 설명">
            <a:extLst>
              <a:ext uri="{FF2B5EF4-FFF2-40B4-BE49-F238E27FC236}">
                <a16:creationId xmlns:a16="http://schemas.microsoft.com/office/drawing/2014/main" id="{197B5286-FC72-2DB2-92A7-1EA471940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r="7492" b="-2"/>
          <a:stretch/>
        </p:blipFill>
        <p:spPr>
          <a:xfrm>
            <a:off x="6946667" y="983949"/>
            <a:ext cx="4389120" cy="2161845"/>
          </a:xfrm>
          <a:prstGeom prst="rect">
            <a:avLst/>
          </a:prstGeom>
        </p:spPr>
      </p:pic>
      <p:pic>
        <p:nvPicPr>
          <p:cNvPr id="12" name="그림 11" descr="스크린샷, 텍스트, 도표, 폰트이(가) 표시된 사진&#10;&#10;자동 생성된 설명">
            <a:extLst>
              <a:ext uri="{FF2B5EF4-FFF2-40B4-BE49-F238E27FC236}">
                <a16:creationId xmlns:a16="http://schemas.microsoft.com/office/drawing/2014/main" id="{8BF9F802-3FE1-4115-6CA7-2FEADF14D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" r="1" b="5546"/>
          <a:stretch/>
        </p:blipFill>
        <p:spPr>
          <a:xfrm>
            <a:off x="6946667" y="4019946"/>
            <a:ext cx="4389120" cy="16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28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85" name="Rectangle 1947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27EE33-AFC2-5B6A-ACE4-CA79063F5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559" y="1657077"/>
            <a:ext cx="3678238" cy="5109070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46488A41-6BAD-BA2A-846C-ADC53B08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" y="1808568"/>
            <a:ext cx="6610809" cy="46722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C44EFE-E698-EB40-432D-48F496C4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Deployment </a:t>
            </a:r>
            <a:r>
              <a:rPr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작동방식 및 배포전략</a:t>
            </a:r>
          </a:p>
        </p:txBody>
      </p:sp>
    </p:spTree>
    <p:extLst>
      <p:ext uri="{BB962C8B-B14F-4D97-AF65-F5344CB8AC3E}">
        <p14:creationId xmlns:p14="http://schemas.microsoft.com/office/powerpoint/2010/main" val="3397802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106ADA-17D2-219A-6B8F-BD73F705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Service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E53EB-14C3-D795-49CD-7353CE27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altLang="ko-KR" sz="2200"/>
              <a:t>Pod</a:t>
            </a:r>
            <a:r>
              <a:rPr lang="ko-KR" altLang="en-US" sz="2200"/>
              <a:t>는 자체 </a:t>
            </a:r>
            <a:r>
              <a:rPr lang="en-US" altLang="ko-KR" sz="2200"/>
              <a:t>IP</a:t>
            </a:r>
            <a:r>
              <a:rPr lang="ko-KR" altLang="en-US" sz="2200"/>
              <a:t>를 가지고 다른 </a:t>
            </a:r>
            <a:r>
              <a:rPr lang="en-US" altLang="ko-KR" sz="2200"/>
              <a:t>Pod</a:t>
            </a:r>
            <a:r>
              <a:rPr lang="ko-KR" altLang="en-US" sz="2200"/>
              <a:t>과 통신할 수 있지만</a:t>
            </a:r>
            <a:r>
              <a:rPr lang="en-US" altLang="ko-KR" sz="2200"/>
              <a:t>, </a:t>
            </a:r>
            <a:r>
              <a:rPr lang="ko-KR" altLang="en-US" sz="2200"/>
              <a:t>쉽게 사라지고 생성되는 특징 때문에 직접 통신하는 방법은 권하지 않음</a:t>
            </a:r>
            <a:endParaRPr lang="en-US" altLang="ko-KR" sz="2200"/>
          </a:p>
          <a:p>
            <a:pPr lvl="1"/>
            <a:r>
              <a:rPr lang="ko-KR" altLang="en-US" sz="2200"/>
              <a:t>별도의 고정된 </a:t>
            </a:r>
            <a:r>
              <a:rPr lang="en-US" altLang="ko-KR" sz="2200"/>
              <a:t>IP</a:t>
            </a:r>
            <a:r>
              <a:rPr lang="ko-KR" altLang="en-US" sz="2200"/>
              <a:t>를 가진 서비스를 만들고 그 서비스를 통해 </a:t>
            </a:r>
            <a:r>
              <a:rPr lang="en-US" altLang="ko-KR" sz="2200"/>
              <a:t>Pod</a:t>
            </a:r>
            <a:r>
              <a:rPr lang="ko-KR" altLang="en-US" sz="2200"/>
              <a:t>에 접근하는 방식 사용</a:t>
            </a:r>
            <a:endParaRPr lang="en-US" altLang="ko-KR" sz="2200"/>
          </a:p>
          <a:p>
            <a:pPr lvl="1"/>
            <a:r>
              <a:rPr lang="ko-KR" altLang="en-US" sz="2200"/>
              <a:t>내부 </a:t>
            </a:r>
            <a:r>
              <a:rPr lang="en-US" altLang="ko-KR" sz="2200"/>
              <a:t>IP – </a:t>
            </a:r>
            <a:r>
              <a:rPr lang="ko-KR" altLang="en-US" sz="2200"/>
              <a:t>클러스터 </a:t>
            </a:r>
            <a:r>
              <a:rPr lang="en-US" altLang="ko-KR" sz="2200"/>
              <a:t>IP</a:t>
            </a:r>
          </a:p>
          <a:p>
            <a:pPr lvl="1"/>
            <a:r>
              <a:rPr lang="ko-KR" altLang="en-US" sz="2200"/>
              <a:t>외부 </a:t>
            </a:r>
            <a:r>
              <a:rPr lang="en-US" altLang="ko-KR" sz="2200"/>
              <a:t>IP – NodePort</a:t>
            </a:r>
            <a:endParaRPr lang="ko-KR" altLang="en-US" sz="2200"/>
          </a:p>
          <a:p>
            <a:endParaRPr lang="ko-KR" altLang="en-US" sz="2200"/>
          </a:p>
        </p:txBody>
      </p:sp>
      <p:pic>
        <p:nvPicPr>
          <p:cNvPr id="6" name="그림 5" descr="텍스트, 로고, 폰트, 디자인이(가) 표시된 사진&#10;&#10;자동 생성된 설명">
            <a:extLst>
              <a:ext uri="{FF2B5EF4-FFF2-40B4-BE49-F238E27FC236}">
                <a16:creationId xmlns:a16="http://schemas.microsoft.com/office/drawing/2014/main" id="{749DB84C-05A4-C926-21E3-587A22412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00" y="640080"/>
            <a:ext cx="370926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67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DBFBE-A061-D468-3E89-9AEAB765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 IP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9E5D9-308F-2BE2-951F-8FCBED8E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04" y="0"/>
            <a:ext cx="3826747" cy="68580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F1A4A4-A383-E42F-7E93-BAA46C8A0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477221"/>
              </p:ext>
            </p:extLst>
          </p:nvPr>
        </p:nvGraphicFramePr>
        <p:xfrm>
          <a:off x="838200" y="1759744"/>
          <a:ext cx="5657852" cy="1645920"/>
        </p:xfrm>
        <a:graphic>
          <a:graphicData uri="http://schemas.openxmlformats.org/drawingml/2006/table">
            <a:tbl>
              <a:tblPr/>
              <a:tblGrid>
                <a:gridCol w="2828926">
                  <a:extLst>
                    <a:ext uri="{9D8B030D-6E8A-4147-A177-3AD203B41FA5}">
                      <a16:colId xmlns:a16="http://schemas.microsoft.com/office/drawing/2014/main" val="449198384"/>
                    </a:ext>
                  </a:extLst>
                </a:gridCol>
                <a:gridCol w="2828926">
                  <a:extLst>
                    <a:ext uri="{9D8B030D-6E8A-4147-A177-3AD203B41FA5}">
                      <a16:colId xmlns:a16="http://schemas.microsoft.com/office/drawing/2014/main" val="2250141857"/>
                    </a:ext>
                  </a:extLst>
                </a:gridCol>
              </a:tblGrid>
              <a:tr h="303795">
                <a:tc>
                  <a:txBody>
                    <a:bodyPr/>
                    <a:lstStyle/>
                    <a:p>
                      <a:r>
                        <a:rPr lang="en-US" dirty="0" err="1"/>
                        <a:t>spec.ports.port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서비스가 생성할 </a:t>
                      </a:r>
                      <a:r>
                        <a:rPr lang="en-US" altLang="ko-KR"/>
                        <a:t>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302714"/>
                  </a:ext>
                </a:extLst>
              </a:tr>
              <a:tr h="303795">
                <a:tc>
                  <a:txBody>
                    <a:bodyPr/>
                    <a:lstStyle/>
                    <a:p>
                      <a:r>
                        <a:rPr lang="en-US" dirty="0" err="1"/>
                        <a:t>spec.ports.targetPort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서비스가 접근할 </a:t>
                      </a:r>
                      <a:r>
                        <a:rPr lang="en-US" altLang="ko-KR" dirty="0"/>
                        <a:t>Pod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48697"/>
                  </a:ext>
                </a:extLst>
              </a:tr>
              <a:tr h="303795">
                <a:tc>
                  <a:txBody>
                    <a:bodyPr/>
                    <a:lstStyle/>
                    <a:p>
                      <a:r>
                        <a:rPr lang="en-US" dirty="0" err="1"/>
                        <a:t>spec.selector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서비스가 접근할 </a:t>
                      </a:r>
                      <a:r>
                        <a:rPr lang="en-US" altLang="ko-KR" dirty="0"/>
                        <a:t>Pod label </a:t>
                      </a:r>
                      <a:r>
                        <a:rPr lang="ko-KR" altLang="en-US" dirty="0"/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598813"/>
                  </a:ext>
                </a:extLst>
              </a:tr>
            </a:tbl>
          </a:graphicData>
        </a:graphic>
      </p:graphicFrame>
      <p:pic>
        <p:nvPicPr>
          <p:cNvPr id="21506" name="Picture 2">
            <a:extLst>
              <a:ext uri="{FF2B5EF4-FFF2-40B4-BE49-F238E27FC236}">
                <a16:creationId xmlns:a16="http://schemas.microsoft.com/office/drawing/2014/main" id="{E8260DAB-184D-646F-D89B-72125E577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74720"/>
            <a:ext cx="4752977" cy="31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42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41" name="Rectangle 2253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129EC2-6707-F3F2-073B-9415615A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Nodeport</a:t>
            </a:r>
            <a:endParaRPr lang="ko-KR" altLang="en-US" sz="5400"/>
          </a:p>
        </p:txBody>
      </p:sp>
      <p:sp>
        <p:nvSpPr>
          <p:cNvPr id="2254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18B83-D3EB-D414-2211-32172E1AE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altLang="ko-KR" sz="2200"/>
              <a:t>Spec.ports.nodePort </a:t>
            </a:r>
          </a:p>
          <a:p>
            <a:pPr lvl="1"/>
            <a:r>
              <a:rPr lang="ko-KR" altLang="en-US" sz="2200"/>
              <a:t>노드에 오픈할 포트</a:t>
            </a:r>
            <a:endParaRPr lang="en-US" altLang="ko-KR" sz="2200"/>
          </a:p>
          <a:p>
            <a:r>
              <a:rPr lang="en-US" altLang="ko-KR" sz="2200"/>
              <a:t>Docker </a:t>
            </a:r>
            <a:r>
              <a:rPr lang="ko-KR" altLang="en-US" sz="2200"/>
              <a:t>드라이브 사용시</a:t>
            </a:r>
            <a:endParaRPr lang="en-US" altLang="ko-KR" sz="2200"/>
          </a:p>
          <a:p>
            <a:pPr lvl="1"/>
            <a:r>
              <a:rPr lang="en-US" altLang="ko-KR" sz="2200"/>
              <a:t>Minikube</a:t>
            </a:r>
            <a:r>
              <a:rPr lang="ko-KR" altLang="en-US" sz="2200"/>
              <a:t> </a:t>
            </a:r>
            <a:r>
              <a:rPr lang="en-US" altLang="ko-KR" sz="2200"/>
              <a:t>service</a:t>
            </a:r>
            <a:r>
              <a:rPr lang="ko-KR" altLang="en-US" sz="2200"/>
              <a:t> </a:t>
            </a:r>
            <a:r>
              <a:rPr lang="en-US" altLang="ko-KR" sz="2200"/>
              <a:t>counter-np </a:t>
            </a:r>
            <a:r>
              <a:rPr lang="ko-KR" altLang="en-US" sz="2200"/>
              <a:t>접속</a:t>
            </a:r>
            <a:endParaRPr lang="en-US" altLang="ko-KR" sz="2200"/>
          </a:p>
          <a:p>
            <a:pPr lvl="1"/>
            <a:endParaRPr lang="en-US" altLang="ko-KR" sz="2200"/>
          </a:p>
          <a:p>
            <a:r>
              <a:rPr lang="en-US" altLang="ko-KR" sz="2200"/>
              <a:t>Minikube</a:t>
            </a:r>
            <a:r>
              <a:rPr lang="ko-KR" altLang="en-US" sz="2200"/>
              <a:t>란</a:t>
            </a:r>
            <a:r>
              <a:rPr lang="en-US" altLang="ko-KR" sz="2200"/>
              <a:t>?</a:t>
            </a:r>
          </a:p>
          <a:p>
            <a:pPr lvl="1"/>
            <a:r>
              <a:rPr lang="en-US" altLang="ko-KR" sz="2200"/>
              <a:t>Minikube</a:t>
            </a:r>
            <a:r>
              <a:rPr lang="ko-KR" altLang="en-US" sz="2200"/>
              <a:t>는 </a:t>
            </a:r>
            <a:r>
              <a:rPr lang="en-US" altLang="ko-KR" sz="2200"/>
              <a:t>Kubernetes </a:t>
            </a:r>
            <a:r>
              <a:rPr lang="ko-KR" altLang="en-US" sz="2200"/>
              <a:t>클러스터를 배포하고 관리하는 데 사용되는 오픈소스 도구입니다</a:t>
            </a:r>
            <a:r>
              <a:rPr lang="en-US" altLang="ko-KR" sz="2200"/>
              <a:t>.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4444EC0-2C15-6F33-AEA3-174379C4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223" y="329183"/>
            <a:ext cx="2855449" cy="3429969"/>
          </a:xfrm>
          <a:prstGeom prst="rect">
            <a:avLst/>
          </a:prstGeom>
        </p:spPr>
      </p:pic>
      <p:pic>
        <p:nvPicPr>
          <p:cNvPr id="22530" name="Picture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354B20F-F098-402A-F6E7-77CECF457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5871" y="4079193"/>
            <a:ext cx="2711865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612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163111-6095-AC34-55F5-6B48D0A9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LoadBalancer</a:t>
            </a:r>
            <a:endParaRPr lang="ko-KR" altLang="en-US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E4D8B-D459-3068-D243-E7F81CA83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altLang="ko-KR" sz="2200"/>
              <a:t>NodePort </a:t>
            </a:r>
            <a:r>
              <a:rPr lang="ko-KR" altLang="en-US" sz="2200"/>
              <a:t>단점은 노드가 사라졌을 때 자동으로 다른 노드를 통해 접근이 불가능하다는 점 </a:t>
            </a:r>
            <a:endParaRPr lang="en-US" altLang="ko-KR" sz="2200"/>
          </a:p>
          <a:p>
            <a:pPr lvl="1"/>
            <a:r>
              <a:rPr lang="ko-KR" altLang="en-US" sz="2200"/>
              <a:t>자동으로 살아있는 노드에 접근하기 위해 모든 노드를 바라보는 </a:t>
            </a:r>
            <a:r>
              <a:rPr lang="en-US" altLang="ko-KR" sz="2200"/>
              <a:t>LodaBalancer </a:t>
            </a:r>
            <a:r>
              <a:rPr lang="ko-KR" altLang="en-US" sz="2200"/>
              <a:t>필요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0146356-5652-6259-095C-8B89BF6C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78" y="640080"/>
            <a:ext cx="475510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8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66" name="Rectangle 2356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568" name="Freeform: Shape 2356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570" name="Freeform: Shape 2356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12748B-054F-F2AD-3C35-CB8B3816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altLang="ko-KR" sz="2800"/>
              <a:t>Ingress</a:t>
            </a:r>
            <a:endParaRPr lang="ko-KR" altLang="en-US" sz="2800"/>
          </a:p>
        </p:txBody>
      </p:sp>
      <p:sp>
        <p:nvSpPr>
          <p:cNvPr id="23572" name="Rectangle 2357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574" name="Rectangle 2357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28881-C9BC-0A13-D352-E980F6BDD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altLang="ko-KR" sz="1700">
                <a:effectLst/>
                <a:latin typeface="SFMono-Regular"/>
              </a:rPr>
              <a:t>example.com</a:t>
            </a:r>
            <a:r>
              <a:rPr lang="en-US" altLang="ko-KR" sz="1700"/>
              <a:t>, </a:t>
            </a:r>
            <a:r>
              <a:rPr lang="en-US" altLang="ko-KR" sz="1700">
                <a:effectLst/>
                <a:latin typeface="SFMono-Regular"/>
              </a:rPr>
              <a:t>subicura.com/blog</a:t>
            </a:r>
            <a:r>
              <a:rPr lang="en-US" altLang="ko-KR" sz="1700"/>
              <a:t>, </a:t>
            </a:r>
            <a:r>
              <a:rPr lang="en-US" altLang="ko-KR" sz="1700">
                <a:effectLst/>
                <a:latin typeface="SFMono-Regular"/>
              </a:rPr>
              <a:t>subicura.com/help</a:t>
            </a:r>
            <a:r>
              <a:rPr lang="ko-KR" altLang="en-US" sz="1700"/>
              <a:t> 주소로 서로 다른 서비스에 접근하는 모습</a:t>
            </a:r>
            <a:endParaRPr lang="en-US" altLang="ko-KR" sz="1700"/>
          </a:p>
          <a:p>
            <a:r>
              <a:rPr lang="en-US" altLang="ko-KR" sz="1700"/>
              <a:t> </a:t>
            </a:r>
            <a:r>
              <a:rPr lang="en-US" altLang="ko-KR" sz="1700">
                <a:effectLst/>
                <a:latin typeface="SFMono-Regular"/>
              </a:rPr>
              <a:t>80(http)</a:t>
            </a:r>
            <a:r>
              <a:rPr lang="ko-KR" altLang="en-US" sz="1700"/>
              <a:t> 또는 </a:t>
            </a:r>
            <a:r>
              <a:rPr lang="en-US" altLang="ko-KR" sz="1700">
                <a:effectLst/>
                <a:latin typeface="SFMono-Regular"/>
              </a:rPr>
              <a:t>443(https)</a:t>
            </a:r>
            <a:r>
              <a:rPr lang="ko-KR" altLang="en-US" sz="1700"/>
              <a:t> 포트로 여러 개의 서비스를 연결해야 하는데 이럴 때 </a:t>
            </a:r>
            <a:r>
              <a:rPr lang="en-US" altLang="ko-KR" sz="1700">
                <a:effectLst/>
                <a:latin typeface="SFMono-Regular"/>
              </a:rPr>
              <a:t>Ingress</a:t>
            </a:r>
            <a:r>
              <a:rPr lang="ko-KR" altLang="en-US" sz="1700"/>
              <a:t>를 사용</a:t>
            </a:r>
          </a:p>
        </p:txBody>
      </p:sp>
      <p:pic>
        <p:nvPicPr>
          <p:cNvPr id="23554" name="Picture 2" descr="ingress">
            <a:extLst>
              <a:ext uri="{FF2B5EF4-FFF2-40B4-BE49-F238E27FC236}">
                <a16:creationId xmlns:a16="http://schemas.microsoft.com/office/drawing/2014/main" id="{E8DFEE00-B9F0-6554-BE82-BB3B4A06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913218"/>
            <a:ext cx="6922008" cy="513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32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A99C2-40FA-C016-7EC7-21E9FC81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EC77D-D674-A38A-839B-1835D51E4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우리가 무언가 프로그램을 개발해서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서비스를 제공하려면 특정서버에 자신이 만든 소프트웨어를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배포해야한다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6" name="Picture 2" descr="Deployment_Note] 1.애플리케이션 배포 개요 · 꾸리블로그">
            <a:extLst>
              <a:ext uri="{FF2B5EF4-FFF2-40B4-BE49-F238E27FC236}">
                <a16:creationId xmlns:a16="http://schemas.microsoft.com/office/drawing/2014/main" id="{6EF31535-157F-EEAE-40DA-BDA4A840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00" y="3429000"/>
            <a:ext cx="5786824" cy="273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586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8" name="Rectangle 24582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6456C2-1BC8-1B54-9B99-4BA43E9CB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06" y="457201"/>
            <a:ext cx="4065669" cy="1933574"/>
          </a:xfrm>
        </p:spPr>
        <p:txBody>
          <a:bodyPr anchor="b">
            <a:normAutofit/>
          </a:bodyPr>
          <a:lstStyle/>
          <a:p>
            <a:r>
              <a:rPr lang="en-US" altLang="ko-KR" sz="4000"/>
              <a:t>Ingress</a:t>
            </a:r>
            <a:r>
              <a:rPr lang="ko-KR" altLang="en-US" sz="4000"/>
              <a:t> 작동방식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1BC207-C75E-67CF-97B6-A17A21ED6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05" y="2714625"/>
            <a:ext cx="4065668" cy="3023566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Yaml</a:t>
            </a:r>
            <a:r>
              <a:rPr lang="ko-KR" altLang="en-US" sz="2000" dirty="0"/>
              <a:t>로 만든 </a:t>
            </a:r>
            <a:r>
              <a:rPr lang="en-US" altLang="ko-KR" sz="2000" dirty="0"/>
              <a:t>Ingress</a:t>
            </a:r>
            <a:r>
              <a:rPr lang="ko-KR" altLang="en-US" sz="2000" dirty="0"/>
              <a:t>설정을 통해 단순하게 설정을 바꿈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47BB3-D101-19A1-845B-4F30AF2B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063" y="-264947"/>
            <a:ext cx="4065668" cy="6930694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849FD514-7B8D-41C2-0389-3525F9A6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5453" y="3328070"/>
            <a:ext cx="5654341" cy="29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9" name="Rectangle 24584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7" name="Rectangle 24586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01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07" name="Rectangle 2560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343C1A-532A-8604-D021-1DFCCC75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Voulme</a:t>
            </a:r>
            <a:endParaRPr lang="ko-KR" altLang="en-US" sz="5400"/>
          </a:p>
        </p:txBody>
      </p:sp>
      <p:sp>
        <p:nvSpPr>
          <p:cNvPr id="2560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7DB60-9843-10B8-5D53-59E63627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en-US" sz="2200" dirty="0"/>
              <a:t>디렉토리를 외부 저장소와 연결</a:t>
            </a:r>
            <a:endParaRPr lang="en-US" altLang="ko-KR" sz="2200" dirty="0"/>
          </a:p>
          <a:p>
            <a:pPr lvl="1"/>
            <a:r>
              <a:rPr lang="ko-KR" altLang="en-US" sz="2200" dirty="0"/>
              <a:t> 다양한 플러그인을 지원하여 흔히 사용하는 대부분의 스토리지를 별도 </a:t>
            </a:r>
            <a:r>
              <a:rPr lang="ko-KR" altLang="en-US" sz="2200" dirty="0" err="1"/>
              <a:t>설정없이</a:t>
            </a:r>
            <a:r>
              <a:rPr lang="ko-KR" altLang="en-US" sz="2200" dirty="0"/>
              <a:t> 사용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A15CCF8-CFAE-C04F-A558-E4F41D5C7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2726" y="640080"/>
            <a:ext cx="513161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326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48A05-5BEE-DA46-FA79-7F994BF8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Volume </a:t>
            </a:r>
            <a:r>
              <a:rPr lang="ko-KR" altLang="en-US" dirty="0"/>
              <a:t>내부 저장소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AB5700-83CC-972E-CF93-8F72B46D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3" y="1104900"/>
            <a:ext cx="6390613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22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5" name="Rectangle 266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8D97B-C683-0B67-9901-E1FA2EAA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ko-KR" sz="3800"/>
              <a:t>Volume</a:t>
            </a:r>
            <a:r>
              <a:rPr lang="ko-KR" altLang="en-US" sz="3800"/>
              <a:t> </a:t>
            </a:r>
            <a:r>
              <a:rPr lang="en-US" altLang="ko-KR" sz="3800"/>
              <a:t>host </a:t>
            </a:r>
            <a:r>
              <a:rPr lang="ko-KR" altLang="en-US" sz="3800"/>
              <a:t>디렉토리와 연결</a:t>
            </a:r>
          </a:p>
        </p:txBody>
      </p:sp>
      <p:sp>
        <p:nvSpPr>
          <p:cNvPr id="2663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2912CB5E-1C47-5567-EBBF-B87BC1F2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102" y="640080"/>
            <a:ext cx="6700108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2AFEE9-B883-8153-C5D6-DC49A44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4648"/>
            <a:ext cx="5146335" cy="35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90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E1E38-2387-202A-447D-EC9CF231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D76C7-2B7B-D4B9-2254-90A932E6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ConfigMap</a:t>
            </a:r>
            <a:endParaRPr lang="en-US" altLang="ko-KR" dirty="0"/>
          </a:p>
          <a:p>
            <a:pPr lvl="1"/>
            <a:r>
              <a:rPr lang="ko-KR" altLang="en-US" dirty="0"/>
              <a:t>파일 통째로 </a:t>
            </a:r>
            <a:r>
              <a:rPr lang="en-US" altLang="ko-KR" dirty="0" err="1"/>
              <a:t>ConfigMap</a:t>
            </a:r>
            <a:r>
              <a:rPr lang="en-US" altLang="ko-KR" dirty="0"/>
              <a:t> </a:t>
            </a:r>
            <a:r>
              <a:rPr lang="ko-KR" altLang="en-US" dirty="0" err="1"/>
              <a:t>으로만들기</a:t>
            </a:r>
            <a:endParaRPr lang="en-US" altLang="ko-KR" dirty="0"/>
          </a:p>
          <a:p>
            <a:pPr lvl="1"/>
            <a:r>
              <a:rPr lang="en-US" altLang="ko-KR" dirty="0"/>
              <a:t>env </a:t>
            </a:r>
            <a:r>
              <a:rPr lang="ko-KR" altLang="en-US" dirty="0"/>
              <a:t>파일로 만들기</a:t>
            </a:r>
            <a:endParaRPr lang="en-US" altLang="ko-KR" dirty="0"/>
          </a:p>
          <a:p>
            <a:pPr lvl="1"/>
            <a:r>
              <a:rPr lang="en-US" altLang="ko-KR" dirty="0"/>
              <a:t>YAML </a:t>
            </a:r>
            <a:r>
              <a:rPr lang="ko-KR" altLang="en-US" dirty="0"/>
              <a:t>선언하기</a:t>
            </a:r>
            <a:endParaRPr lang="en-US" altLang="ko-KR" dirty="0"/>
          </a:p>
          <a:p>
            <a:pPr lvl="1"/>
            <a:r>
              <a:rPr lang="en-US" altLang="ko-KR" dirty="0" err="1"/>
              <a:t>ConfigMap</a:t>
            </a:r>
            <a:r>
              <a:rPr lang="ko-KR" altLang="en-US" dirty="0"/>
              <a:t>을 환경변수로 사용하기</a:t>
            </a:r>
            <a:endParaRPr lang="en-US" altLang="ko-KR" dirty="0"/>
          </a:p>
          <a:p>
            <a:r>
              <a:rPr lang="en-US" altLang="ko-KR" dirty="0"/>
              <a:t>Secret</a:t>
            </a:r>
          </a:p>
          <a:p>
            <a:pPr lvl="1"/>
            <a:r>
              <a:rPr lang="en-US" altLang="ko-KR" dirty="0" err="1"/>
              <a:t>ConfigMap</a:t>
            </a:r>
            <a:r>
              <a:rPr lang="en-US" altLang="ko-KR" dirty="0"/>
              <a:t> </a:t>
            </a:r>
            <a:r>
              <a:rPr lang="ko-KR" altLang="en-US" dirty="0"/>
              <a:t>과 유사하지만 </a:t>
            </a:r>
            <a:r>
              <a:rPr lang="en-US" altLang="ko-KR" dirty="0"/>
              <a:t>base64</a:t>
            </a:r>
            <a:r>
              <a:rPr lang="ko-KR" altLang="en-US" dirty="0"/>
              <a:t>로 저장됨</a:t>
            </a:r>
          </a:p>
        </p:txBody>
      </p:sp>
    </p:spTree>
    <p:extLst>
      <p:ext uri="{BB962C8B-B14F-4D97-AF65-F5344CB8AC3E}">
        <p14:creationId xmlns:p14="http://schemas.microsoft.com/office/powerpoint/2010/main" val="1400124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F994-AC01-12C7-A07B-1C467BE01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C9B2FB-E324-10FF-D5E3-46CEB02E2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99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23DC-E7C5-E8AC-28BA-A913720B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지금은 컨테이너 배포 시대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7F02D3-96B7-04B1-9D14-B7C04D5180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8959"/>
            <a:ext cx="10515600" cy="41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83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154993-E8BF-B423-CAF9-5F009A21E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가상화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264DF-6E0E-A1FB-9847-C28B3439F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물리적인 하드웨어 장치를 논리적인 객체로 추상화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646A1BB-A7F4-74E7-4867-02457FC01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798" y="591670"/>
            <a:ext cx="6161808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01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269F4-A890-E81F-CC53-DAA19B42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가상화 배포의 장점과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66F8E-1566-611C-4D0E-D50E2297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논리적으로 구분된 가상 환경에서 실행되기 때문에 </a:t>
            </a:r>
            <a:br>
              <a:rPr lang="en-US" altLang="ko-KR" dirty="0"/>
            </a:br>
            <a:r>
              <a:rPr lang="ko-KR" altLang="en-US" dirty="0"/>
              <a:t>각기 다른 </a:t>
            </a:r>
            <a:r>
              <a:rPr lang="en-US" altLang="ko-KR" dirty="0"/>
              <a:t>OS, </a:t>
            </a:r>
            <a:r>
              <a:rPr lang="ko-KR" altLang="en-US" dirty="0"/>
              <a:t>분리된 리소스를 가지고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하이퍼바이저</a:t>
            </a:r>
            <a:r>
              <a:rPr lang="en-US" altLang="ko-KR" dirty="0"/>
              <a:t>: </a:t>
            </a:r>
            <a:r>
              <a:rPr lang="ko-KR" altLang="en-US" dirty="0"/>
              <a:t>하나의 시스템 상에서 가상 컴퓨터를 여러 개 구동할 수 있도록 해주는 중간 계층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VM</a:t>
            </a:r>
            <a:r>
              <a:rPr lang="ko-KR" altLang="en-US" dirty="0"/>
              <a:t>이 많을 수록 성능과 안정성 떨어지며</a:t>
            </a:r>
            <a:endParaRPr lang="en-US" altLang="ko-KR" dirty="0"/>
          </a:p>
          <a:p>
            <a:r>
              <a:rPr lang="ko-KR" altLang="en-US" dirty="0"/>
              <a:t>각각 가상머신에 </a:t>
            </a:r>
            <a:r>
              <a:rPr lang="en-US" altLang="ko-KR" dirty="0"/>
              <a:t>guest OS</a:t>
            </a:r>
            <a:r>
              <a:rPr lang="ko-KR" altLang="en-US" dirty="0"/>
              <a:t>를 </a:t>
            </a:r>
            <a:r>
              <a:rPr lang="ko-KR" altLang="en-US" dirty="0" err="1"/>
              <a:t>일일히</a:t>
            </a:r>
            <a:r>
              <a:rPr lang="ko-KR" altLang="en-US" dirty="0"/>
              <a:t> </a:t>
            </a:r>
            <a:r>
              <a:rPr lang="ko-KR" altLang="en-US" dirty="0" err="1"/>
              <a:t>설치해주어야함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258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9" name="Rectangle 4118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1" name="Freeform: Shape 4120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494757-6EA9-AABF-BD2B-17177774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VM </a:t>
            </a:r>
            <a:r>
              <a:rPr lang="ko-KR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가상화 플랫폼 </a:t>
            </a:r>
            <a:r>
              <a:rPr lang="en-US" altLang="ko-KR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 Docker </a:t>
            </a:r>
            <a:r>
              <a:rPr lang="ko-KR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가상화</a:t>
            </a:r>
          </a:p>
        </p:txBody>
      </p:sp>
      <p:sp>
        <p:nvSpPr>
          <p:cNvPr id="4123" name="Freeform: Shape 4122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E0CA3202-4C22-3182-C903-FDC9506AF0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9812" y="884637"/>
            <a:ext cx="8032376" cy="39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C638D-59F6-3E2A-BA06-FDE1D31A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중심의 배포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1B659-D81F-1D28-66E4-3B36375E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컨테이너란 </a:t>
            </a:r>
            <a:endParaRPr lang="en-US" altLang="ko-KR" dirty="0"/>
          </a:p>
          <a:p>
            <a:pPr lvl="1"/>
            <a:r>
              <a:rPr lang="en-US" altLang="ko-KR" dirty="0"/>
              <a:t>Host OS </a:t>
            </a:r>
            <a:r>
              <a:rPr lang="ko-KR" altLang="en-US" dirty="0"/>
              <a:t>상에 논리적인 구역을 만들어 애플리케이션을 작동시키는데 필요한 라이브러리나 종속항목들을 모아 </a:t>
            </a:r>
            <a:r>
              <a:rPr lang="ko-KR" altLang="en-US" b="1" dirty="0"/>
              <a:t>별도의 서버</a:t>
            </a:r>
            <a:r>
              <a:rPr lang="ko-KR" altLang="en-US" dirty="0"/>
              <a:t> 인 것 처럼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컨테이너는 애플리케이션 간에 운영체제를 공유</a:t>
            </a:r>
            <a:endParaRPr lang="en-US" altLang="ko-KR" dirty="0"/>
          </a:p>
          <a:p>
            <a:pPr lvl="1"/>
            <a:r>
              <a:rPr lang="en-US" altLang="ko-KR" dirty="0"/>
              <a:t>OS </a:t>
            </a:r>
            <a:r>
              <a:rPr lang="ko-KR" altLang="en-US" dirty="0"/>
              <a:t>설치 작업 없음</a:t>
            </a:r>
            <a:endParaRPr lang="en-US" altLang="ko-KR" dirty="0"/>
          </a:p>
          <a:p>
            <a:pPr lvl="1"/>
            <a:r>
              <a:rPr lang="en-US" altLang="ko-KR" dirty="0"/>
              <a:t>Set up</a:t>
            </a:r>
            <a:r>
              <a:rPr lang="ko-KR" altLang="en-US" dirty="0"/>
              <a:t> 이 빠르고 좋음</a:t>
            </a:r>
            <a:endParaRPr lang="en-US" altLang="ko-KR" dirty="0"/>
          </a:p>
          <a:p>
            <a:pPr lvl="1"/>
            <a:r>
              <a:rPr lang="ko-KR" altLang="en-US" dirty="0"/>
              <a:t>가볍고 고속작동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필요한 모듈을 하나의 컨테이너로 모을 수 있음 </a:t>
            </a:r>
            <a:r>
              <a:rPr lang="en-US" altLang="ko-KR" dirty="0"/>
              <a:t>=&gt; MSA</a:t>
            </a:r>
          </a:p>
        </p:txBody>
      </p:sp>
    </p:spTree>
    <p:extLst>
      <p:ext uri="{BB962C8B-B14F-4D97-AF65-F5344CB8AC3E}">
        <p14:creationId xmlns:p14="http://schemas.microsoft.com/office/powerpoint/2010/main" val="348789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6C3D45-BF5D-305E-5E82-2D15D681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ko-KR" altLang="en-US" sz="3400"/>
              <a:t>컨테이너 중심의 배포</a:t>
            </a:r>
            <a:r>
              <a:rPr lang="en-US" altLang="ko-KR" sz="3400"/>
              <a:t>2</a:t>
            </a:r>
            <a:endParaRPr lang="ko-KR" altLang="en-US" sz="34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1D472-2073-9CFC-CFB8-D78B609C9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ko-KR" altLang="en-US" sz="1800"/>
              <a:t>다른 컴퓨팅 환경으로 이동하더라도 안정적으로 실행가능</a:t>
            </a:r>
            <a:endParaRPr lang="en-US" altLang="ko-KR" sz="1800"/>
          </a:p>
          <a:p>
            <a:pPr lvl="1"/>
            <a:r>
              <a:rPr lang="ko-KR" altLang="en-US" sz="1800"/>
              <a:t>실행에 필요한 파일이 함께 따라다님</a:t>
            </a:r>
            <a:endParaRPr lang="en-US" altLang="ko-KR" sz="1800"/>
          </a:p>
          <a:p>
            <a:pPr marL="457200" lvl="1" indent="0">
              <a:buNone/>
            </a:pPr>
            <a:endParaRPr lang="en-US" altLang="ko-KR" sz="1800"/>
          </a:p>
          <a:p>
            <a:r>
              <a:rPr lang="en-US" altLang="ko-KR" sz="1800"/>
              <a:t>Os</a:t>
            </a:r>
            <a:r>
              <a:rPr lang="ko-KR" altLang="en-US" sz="1800"/>
              <a:t>에 문제를 일으킬 경우 전부 같이 문제가 생길 수 있음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C992F9B-ECFF-0849-2C8B-4F5CCB96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16" y="1839521"/>
            <a:ext cx="6440424" cy="312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635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858</Words>
  <Application>Microsoft Office PowerPoint</Application>
  <PresentationFormat>와이드스크린</PresentationFormat>
  <Paragraphs>184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-apple-system</vt:lpstr>
      <vt:lpstr>Noto Sans KR</vt:lpstr>
      <vt:lpstr>SFMono-Regular</vt:lpstr>
      <vt:lpstr>맑은 고딕</vt:lpstr>
      <vt:lpstr>Arial</vt:lpstr>
      <vt:lpstr>Calibri</vt:lpstr>
      <vt:lpstr>Office 테마</vt:lpstr>
      <vt:lpstr>Kubernetes</vt:lpstr>
      <vt:lpstr>목차</vt:lpstr>
      <vt:lpstr>애플리케이션 배포</vt:lpstr>
      <vt:lpstr>지금은 컨테이너 배포 시대</vt:lpstr>
      <vt:lpstr>가상화 배포</vt:lpstr>
      <vt:lpstr>가상화 배포의 장점과 단점</vt:lpstr>
      <vt:lpstr>VM 가상화 플랫폼 vs Docker 가상화</vt:lpstr>
      <vt:lpstr>컨테이너 중심의 배포1</vt:lpstr>
      <vt:lpstr>컨테이너 중심의 배포2</vt:lpstr>
      <vt:lpstr>도커</vt:lpstr>
      <vt:lpstr>K8s 등장 배경</vt:lpstr>
      <vt:lpstr>Kubernetes(k8s)</vt:lpstr>
      <vt:lpstr>기본 개념과 구성요소</vt:lpstr>
      <vt:lpstr>Master Node</vt:lpstr>
      <vt:lpstr>Desired state</vt:lpstr>
      <vt:lpstr>Worker Node</vt:lpstr>
      <vt:lpstr>Kubernetes –Manifest 파일</vt:lpstr>
      <vt:lpstr>K8s Objects</vt:lpstr>
      <vt:lpstr>Pod</vt:lpstr>
      <vt:lpstr>ReplicaSet</vt:lpstr>
      <vt:lpstr>ReplicaSet 작동방식</vt:lpstr>
      <vt:lpstr>Deployment</vt:lpstr>
      <vt:lpstr>Deployment 작동방식</vt:lpstr>
      <vt:lpstr>Deployment 작동방식 및 배포전략</vt:lpstr>
      <vt:lpstr>Service</vt:lpstr>
      <vt:lpstr>Cluster IP</vt:lpstr>
      <vt:lpstr>Nodeport</vt:lpstr>
      <vt:lpstr>LoadBalancer</vt:lpstr>
      <vt:lpstr>Ingress</vt:lpstr>
      <vt:lpstr>Ingress 작동방식</vt:lpstr>
      <vt:lpstr>Voulme</vt:lpstr>
      <vt:lpstr>Volume 내부 저장소</vt:lpstr>
      <vt:lpstr>Volume host 디렉토리와 연결</vt:lpstr>
      <vt:lpstr>ETC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봉규 신</dc:creator>
  <cp:lastModifiedBy>봉규 신</cp:lastModifiedBy>
  <cp:revision>12</cp:revision>
  <dcterms:created xsi:type="dcterms:W3CDTF">2024-04-06T08:44:58Z</dcterms:created>
  <dcterms:modified xsi:type="dcterms:W3CDTF">2024-04-06T10:00:15Z</dcterms:modified>
</cp:coreProperties>
</file>